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tif" ContentType="image/tif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8.xml" ContentType="application/vnd.openxmlformats-officedocument.themeOverrid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74"/>
  </p:notesMasterIdLst>
  <p:sldIdLst>
    <p:sldId id="268" r:id="rId2"/>
    <p:sldId id="345" r:id="rId3"/>
    <p:sldId id="275" r:id="rId4"/>
    <p:sldId id="271" r:id="rId5"/>
    <p:sldId id="359" r:id="rId6"/>
    <p:sldId id="272" r:id="rId7"/>
    <p:sldId id="273" r:id="rId8"/>
    <p:sldId id="274" r:id="rId9"/>
    <p:sldId id="276" r:id="rId10"/>
    <p:sldId id="277" r:id="rId11"/>
    <p:sldId id="362" r:id="rId12"/>
    <p:sldId id="363" r:id="rId13"/>
    <p:sldId id="358" r:id="rId14"/>
    <p:sldId id="357" r:id="rId15"/>
    <p:sldId id="281" r:id="rId16"/>
    <p:sldId id="361" r:id="rId17"/>
    <p:sldId id="290" r:id="rId18"/>
    <p:sldId id="291" r:id="rId19"/>
    <p:sldId id="383" r:id="rId20"/>
    <p:sldId id="292" r:id="rId21"/>
    <p:sldId id="293" r:id="rId22"/>
    <p:sldId id="294" r:id="rId23"/>
    <p:sldId id="295" r:id="rId24"/>
    <p:sldId id="296" r:id="rId25"/>
    <p:sldId id="387" r:id="rId26"/>
    <p:sldId id="297" r:id="rId27"/>
    <p:sldId id="298" r:id="rId28"/>
    <p:sldId id="299" r:id="rId29"/>
    <p:sldId id="386" r:id="rId30"/>
    <p:sldId id="302" r:id="rId31"/>
    <p:sldId id="303" r:id="rId32"/>
    <p:sldId id="304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88" r:id="rId60"/>
    <p:sldId id="342" r:id="rId61"/>
    <p:sldId id="343" r:id="rId62"/>
    <p:sldId id="344" r:id="rId63"/>
    <p:sldId id="340" r:id="rId64"/>
    <p:sldId id="354" r:id="rId65"/>
    <p:sldId id="355" r:id="rId66"/>
    <p:sldId id="356" r:id="rId67"/>
    <p:sldId id="353" r:id="rId68"/>
    <p:sldId id="349" r:id="rId69"/>
    <p:sldId id="350" r:id="rId70"/>
    <p:sldId id="351" r:id="rId71"/>
    <p:sldId id="352" r:id="rId72"/>
    <p:sldId id="332" r:id="rId73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268"/>
            <p14:sldId id="345"/>
            <p14:sldId id="275"/>
            <p14:sldId id="271"/>
            <p14:sldId id="359"/>
            <p14:sldId id="272"/>
            <p14:sldId id="273"/>
            <p14:sldId id="274"/>
            <p14:sldId id="276"/>
            <p14:sldId id="277"/>
            <p14:sldId id="362"/>
            <p14:sldId id="363"/>
            <p14:sldId id="358"/>
            <p14:sldId id="357"/>
            <p14:sldId id="281"/>
            <p14:sldId id="361"/>
            <p14:sldId id="290"/>
            <p14:sldId id="291"/>
            <p14:sldId id="383"/>
            <p14:sldId id="292"/>
            <p14:sldId id="293"/>
            <p14:sldId id="294"/>
            <p14:sldId id="295"/>
            <p14:sldId id="296"/>
            <p14:sldId id="387"/>
            <p14:sldId id="297"/>
            <p14:sldId id="298"/>
            <p14:sldId id="299"/>
            <p14:sldId id="386"/>
            <p14:sldId id="302"/>
            <p14:sldId id="303"/>
            <p14:sldId id="304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88"/>
            <p14:sldId id="342"/>
            <p14:sldId id="343"/>
            <p14:sldId id="344"/>
            <p14:sldId id="340"/>
            <p14:sldId id="354"/>
            <p14:sldId id="355"/>
            <p14:sldId id="356"/>
            <p14:sldId id="353"/>
            <p14:sldId id="349"/>
            <p14:sldId id="350"/>
            <p14:sldId id="351"/>
            <p14:sldId id="352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8C00"/>
    <a:srgbClr val="6D64A9"/>
    <a:srgbClr val="FF6767"/>
    <a:srgbClr val="7F7F7F"/>
    <a:srgbClr val="5BCD9D"/>
    <a:srgbClr val="72C3E0"/>
    <a:srgbClr val="9E64A9"/>
    <a:srgbClr val="6D62AB"/>
    <a:srgbClr val="FF6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59" autoAdjust="0"/>
    <p:restoredTop sz="91667" autoAdjust="0"/>
  </p:normalViewPr>
  <p:slideViewPr>
    <p:cSldViewPr>
      <p:cViewPr>
        <p:scale>
          <a:sx n="49" d="100"/>
          <a:sy n="49" d="100"/>
        </p:scale>
        <p:origin x="808" y="144"/>
      </p:cViewPr>
      <p:guideLst>
        <p:guide orient="horz" pos="4320"/>
        <p:guide pos="76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_____Microsoft_Excel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package" Target="../embeddings/_____Microsoft_Excel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package" Target="../embeddings/_____Microsoft_Excel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package" Target="../embeddings/_____Microsoft_Excel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_____Microsoft_Excel3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____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_____Microsoft_Excel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package" Target="../embeddings/_____Microsoft_Excel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package" Target="../embeddings/_____Microsoft_Excel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4" Type="http://schemas.openxmlformats.org/officeDocument/2006/relationships/package" Target="../embeddings/_____Microsoft_Excel8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package" Target="../embeddings/_____Microsoft_Excel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50832652922365"/>
          <c:y val="0.168484000503151"/>
          <c:w val="0.944916734707763"/>
          <c:h val="0.7035122721626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C69-465F-8A24-3FB3FCF9EDE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ysClr val="window" lastClr="FFFFFF"/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C69-465F-8A24-3FB3FCF9EDE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C69-465F-8A24-3FB3FCF9EDE8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C69-465F-8A24-3FB3FCF9EDE8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1C69-465F-8A24-3FB3FCF9EDE8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Лист1!$F$2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C69-465F-8A24-3FB3FCF9EDE8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Ряд 6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C69-465F-8A24-3FB3FCF9EDE8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Ряд 7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C69-465F-8A24-3FB3FCF9EDE8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Ряд 8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Лист1!$I$2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C69-465F-8A24-3FB3FCF9EDE8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Ряд 9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1C69-465F-8A24-3FB3FCF9EDE8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Ряд 10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Лист1!$K$2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1C69-465F-8A24-3FB3FCF9EDE8}"/>
            </c:ext>
          </c:extLst>
        </c:ser>
        <c:ser>
          <c:idx val="10"/>
          <c:order val="10"/>
          <c:tx>
            <c:strRef>
              <c:f>Лист1!$L$1</c:f>
              <c:strCache>
                <c:ptCount val="1"/>
                <c:pt idx="0">
                  <c:v>Ряд 11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Лист1!$L$2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1C69-465F-8A24-3FB3FCF9EDE8}"/>
            </c:ext>
          </c:extLst>
        </c:ser>
        <c:ser>
          <c:idx val="11"/>
          <c:order val="11"/>
          <c:tx>
            <c:strRef>
              <c:f>Лист1!$M$1</c:f>
              <c:strCache>
                <c:ptCount val="1"/>
                <c:pt idx="0">
                  <c:v>Ряд 12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Лист1!$M$2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C69-465F-8A24-3FB3FCF9EDE8}"/>
            </c:ext>
          </c:extLst>
        </c:ser>
        <c:ser>
          <c:idx val="12"/>
          <c:order val="12"/>
          <c:tx>
            <c:strRef>
              <c:f>Лист1!$N$1</c:f>
              <c:strCache>
                <c:ptCount val="1"/>
                <c:pt idx="0">
                  <c:v>Ряд 13</c:v>
                </c:pt>
              </c:strCache>
            </c:strRef>
          </c:tx>
          <c:spPr>
            <a:solidFill>
              <a:srgbClr val="FFFFFF"/>
            </a:solidFill>
            <a:ln w="3810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Лист1!$N$2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1C69-465F-8A24-3FB3FCF9ED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309429344"/>
        <c:axId val="-309427296"/>
      </c:barChart>
      <c:catAx>
        <c:axId val="-30942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-309427296"/>
        <c:crosses val="autoZero"/>
        <c:auto val="1"/>
        <c:lblAlgn val="ctr"/>
        <c:lblOffset val="100"/>
        <c:noMultiLvlLbl val="0"/>
      </c:catAx>
      <c:valAx>
        <c:axId val="-30942729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-30942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4023159558587"/>
          <c:y val="0.022187552957496"/>
          <c:w val="0.607943658343822"/>
          <c:h val="0.13802863591972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"/>
          <c:y val="0.0904761904761904"/>
          <c:w val="1.0"/>
          <c:h val="0.787862231506776"/>
        </c:manualLayout>
      </c:layout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dLbls>
            <c:dLbl>
              <c:idx val="0"/>
              <c:layout>
                <c:manualLayout>
                  <c:x val="-0.0254141145151233"/>
                  <c:y val="0.0120937263794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A04-489E-B29A-37D5FA50BF82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20573330797957"/>
                  <c:y val="-0.0030234315948602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A04-489E-B29A-37D5FA50BF8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A04-489E-B29A-37D5FA50BF8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3878BE"/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dLbls>
            <c:dLbl>
              <c:idx val="0"/>
              <c:layout>
                <c:manualLayout>
                  <c:x val="-0.0254141145151233"/>
                  <c:y val="-0.001511715797430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A04-489E-B29A-37D5FA50BF82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254141145151231"/>
                  <c:y val="-0.001511715797430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A04-489E-B29A-37D5FA50BF8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A04-489E-B29A-37D5FA50BF8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FF00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dLbls>
            <c:dLbl>
              <c:idx val="0"/>
              <c:layout>
                <c:manualLayout>
                  <c:x val="-0.0139172531868533"/>
                  <c:y val="0.004535147392290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8A04-489E-B29A-37D5FA50BF82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139172531868532"/>
                  <c:y val="0.00755857898715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A04-489E-B29A-37D5FA50BF8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A04-489E-B29A-37D5FA50BF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361234448"/>
        <c:axId val="-361228592"/>
      </c:areaChart>
      <c:catAx>
        <c:axId val="-36123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panose="02000000000000000000" pitchFamily="2" charset="-52"/>
              </a:defRPr>
            </a:pPr>
            <a:endParaRPr lang="ru-RU"/>
          </a:p>
        </c:txPr>
        <c:crossAx val="-361228592"/>
        <c:crosses val="autoZero"/>
        <c:auto val="1"/>
        <c:lblAlgn val="ctr"/>
        <c:lblOffset val="100"/>
        <c:noMultiLvlLbl val="0"/>
      </c:catAx>
      <c:valAx>
        <c:axId val="-36122859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361234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6454258858146"/>
          <c:y val="0.011093776478748"/>
          <c:w val="0.267218503304955"/>
          <c:h val="0.078692306318853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panose="02000000000000000000" pitchFamily="2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8368476788478"/>
          <c:y val="0.0233057699559115"/>
          <c:w val="0.336697076445235"/>
          <c:h val="0.763637952762913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ysClr val="window" lastClr="FFFFFF"/>
            </a:solidFill>
            <a:ln w="25400">
              <a:solidFill>
                <a:sysClr val="windowText" lastClr="000000"/>
              </a:solidFill>
            </a:ln>
          </c:spPr>
          <c:dPt>
            <c:idx val="0"/>
            <c:bubble3D val="0"/>
            <c:spPr>
              <a:solidFill>
                <a:srgbClr val="FFCC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78B-4FA6-A455-3D4A27A4B7AC}"/>
              </c:ext>
            </c:extLst>
          </c:dPt>
          <c:dPt>
            <c:idx val="1"/>
            <c:bubble3D val="0"/>
            <c:spPr>
              <a:solidFill>
                <a:srgbClr val="3878BE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78B-4FA6-A455-3D4A27A4B7AC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78B-4FA6-A455-3D4A27A4B7AC}"/>
              </c:ext>
            </c:extLst>
          </c:dPt>
          <c:dPt>
            <c:idx val="3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78B-4FA6-A455-3D4A27A4B7AC}"/>
              </c:ext>
            </c:extLst>
          </c:dPt>
          <c:dPt>
            <c:idx val="4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78B-4FA6-A455-3D4A27A4B7AC}"/>
              </c:ext>
            </c:extLst>
          </c:dPt>
          <c:dPt>
            <c:idx val="5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78B-4FA6-A455-3D4A27A4B7AC}"/>
              </c:ext>
            </c:extLst>
          </c:dPt>
          <c:dLbls>
            <c:dLbl>
              <c:idx val="0"/>
              <c:layout>
                <c:manualLayout>
                  <c:x val="-0.0742113815612435"/>
                  <c:y val="0.10399204461183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78B-4FA6-A455-3D4A27A4B7A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663524567483371"/>
                  <c:y val="-0.14128297986816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78B-4FA6-A455-3D4A27A4B7AC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356698399174144"/>
                  <c:y val="-0.1658965854896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78B-4FA6-A455-3D4A27A4B7AC}"/>
                </c:ext>
                <c:ext xmlns:c15="http://schemas.microsoft.com/office/drawing/2012/chart" uri="{CE6537A1-D6FC-4f65-9D91-7224C49458BB}">
                  <c15:layout>
                    <c:manualLayout>
                      <c:w val="0.0285899076159755"/>
                      <c:h val="0.084271138978485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803343772314889"/>
                  <c:y val="-0.026936304730287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078B-4FA6-A455-3D4A27A4B7AC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227041864182214"/>
                  <c:y val="-0.0022298677941554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078B-4FA6-A455-3D4A27A4B7AC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0292357119344272"/>
                  <c:y val="0.10886473050920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078B-4FA6-A455-3D4A27A4B7AC}"/>
                </c:ext>
                <c:ext xmlns:c15="http://schemas.microsoft.com/office/drawing/2012/chart" uri="{CE6537A1-D6FC-4f65-9D91-7224C49458BB}">
                  <c15:layout>
                    <c:manualLayout>
                      <c:w val="0.0256093084066369"/>
                      <c:h val="0.08427113897848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3.0</c:v>
                </c:pt>
                <c:pt idx="3">
                  <c:v>2.7</c:v>
                </c:pt>
                <c:pt idx="4">
                  <c:v>0.4</c:v>
                </c:pt>
                <c:pt idx="5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078B-4FA6-A455-3D4A27A4B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698137069167879"/>
          <c:y val="0.855215086536457"/>
          <c:w val="0.853882953324145"/>
          <c:h val="0.137711864170791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panose="02000000000000000000" pitchFamily="2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0">
      <a:solidFill>
        <a:sysClr val="window" lastClr="FFFFFF"/>
      </a:solidFill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442556084902673"/>
          <c:y val="0.0260098013686657"/>
          <c:w val="0.336697076445235"/>
          <c:h val="0.763637952762913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ysClr val="window" lastClr="FFFFFF"/>
            </a:solidFill>
            <a:ln w="25400">
              <a:solidFill>
                <a:sysClr val="windowText" lastClr="000000"/>
              </a:solidFill>
            </a:ln>
          </c:spPr>
          <c:dPt>
            <c:idx val="0"/>
            <c:bubble3D val="0"/>
            <c:spPr>
              <a:solidFill>
                <a:srgbClr val="FFCC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7D3-4334-A357-45CC16847D63}"/>
              </c:ext>
            </c:extLst>
          </c:dPt>
          <c:dPt>
            <c:idx val="1"/>
            <c:bubble3D val="0"/>
            <c:spPr>
              <a:solidFill>
                <a:srgbClr val="3878BE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7D3-4334-A357-45CC16847D63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7D3-4334-A357-45CC16847D63}"/>
              </c:ext>
            </c:extLst>
          </c:dPt>
          <c:dPt>
            <c:idx val="3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7D3-4334-A357-45CC16847D63}"/>
              </c:ext>
            </c:extLst>
          </c:dPt>
          <c:dPt>
            <c:idx val="4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A7D3-4334-A357-45CC16847D63}"/>
              </c:ext>
            </c:extLst>
          </c:dPt>
          <c:dPt>
            <c:idx val="5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A7D3-4334-A357-45CC16847D63}"/>
              </c:ext>
            </c:extLst>
          </c:dPt>
          <c:dLbls>
            <c:dLbl>
              <c:idx val="0"/>
              <c:layout>
                <c:manualLayout>
                  <c:x val="-0.0958127932105799"/>
                  <c:y val="0.04809577636680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7D3-4334-A357-45CC16847D63}"/>
                </c:ext>
                <c:ext xmlns:c15="http://schemas.microsoft.com/office/drawing/2012/chart" uri="{CE6537A1-D6FC-4f65-9D91-7224C49458BB}">
                  <c15:layout>
                    <c:manualLayout>
                      <c:w val="0.0500740667168878"/>
                      <c:h val="0.110865287922923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446297558335373"/>
                  <c:y val="-0.14509459958085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7D3-4334-A357-45CC16847D63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567637986840396"/>
                  <c:y val="-0.14549371035905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7D3-4334-A357-45CC16847D63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690880835596672"/>
                  <c:y val="0.031870523310986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A7D3-4334-A357-45CC16847D63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415079184663892"/>
                  <c:y val="0.11289852792104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A7D3-4334-A357-45CC16847D63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0365163300928665"/>
                  <c:y val="0.10236526098906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A7D3-4334-A357-45CC16847D63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5.7</c:v>
                </c:pt>
                <c:pt idx="1">
                  <c:v>1.5</c:v>
                </c:pt>
                <c:pt idx="2">
                  <c:v>4.2</c:v>
                </c:pt>
                <c:pt idx="3">
                  <c:v>1.6</c:v>
                </c:pt>
                <c:pt idx="4">
                  <c:v>1.0</c:v>
                </c:pt>
                <c:pt idx="5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A7D3-4334-A357-45CC16847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0">
      <a:noFill/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50832652922365"/>
          <c:y val="0.168484000503151"/>
          <c:w val="0.944916734707763"/>
          <c:h val="0.7035122721626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441-4860-8712-0410FF6BA6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3878BE"/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441-4860-8712-0410FF6BA64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FF00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441-4860-8712-0410FF6BA643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rgbClr val="BFBFB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441-4860-8712-0410FF6BA643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ln w="38100">
              <a:solidFill>
                <a:sysClr val="windowText" lastClr="000000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8FD541"/>
              </a:solidFill>
              <a:ln w="38100">
                <a:solidFill>
                  <a:sysClr val="windowText" lastClr="000000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441-4860-8712-0410FF6BA643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Лист1!$F$2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441-4860-8712-0410FF6BA643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Ряд 6</c:v>
                </c:pt>
              </c:strCache>
            </c:strRef>
          </c:tx>
          <c:spPr>
            <a:solidFill>
              <a:srgbClr val="9F62AB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4441-4860-8712-0410FF6BA643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Ряд 7</c:v>
                </c:pt>
              </c:strCache>
            </c:strRef>
          </c:tx>
          <c:spPr>
            <a:solidFill>
              <a:srgbClr val="6EC3E2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441-4860-8712-0410FF6BA643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Ряд 8</c:v>
                </c:pt>
              </c:strCache>
            </c:strRef>
          </c:tx>
          <c:spPr>
            <a:solidFill>
              <a:srgbClr val="FF8D00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Лист1!$I$2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441-4860-8712-0410FF6BA643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Ряд 9</c:v>
                </c:pt>
              </c:strCache>
            </c:strRef>
          </c:tx>
          <c:spPr>
            <a:solidFill>
              <a:srgbClr val="55CE9C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4441-4860-8712-0410FF6BA643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Ряд 10</c:v>
                </c:pt>
              </c:strCache>
            </c:strRef>
          </c:tx>
          <c:spPr>
            <a:solidFill>
              <a:srgbClr val="7F7F7F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Лист1!$K$2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4441-4860-8712-0410FF6BA643}"/>
            </c:ext>
          </c:extLst>
        </c:ser>
        <c:ser>
          <c:idx val="10"/>
          <c:order val="10"/>
          <c:tx>
            <c:strRef>
              <c:f>Лист1!$L$1</c:f>
              <c:strCache>
                <c:ptCount val="1"/>
                <c:pt idx="0">
                  <c:v>Ряд 11</c:v>
                </c:pt>
              </c:strCache>
            </c:strRef>
          </c:tx>
          <c:spPr>
            <a:solidFill>
              <a:srgbClr val="FF6663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Лист1!$L$2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4441-4860-8712-0410FF6BA643}"/>
            </c:ext>
          </c:extLst>
        </c:ser>
        <c:ser>
          <c:idx val="11"/>
          <c:order val="11"/>
          <c:tx>
            <c:strRef>
              <c:f>Лист1!$M$1</c:f>
              <c:strCache>
                <c:ptCount val="1"/>
                <c:pt idx="0">
                  <c:v>Ряд 12</c:v>
                </c:pt>
              </c:strCache>
            </c:strRef>
          </c:tx>
          <c:spPr>
            <a:solidFill>
              <a:srgbClr val="6D62AB"/>
            </a:solidFill>
            <a:ln w="38100">
              <a:solidFill>
                <a:sysClr val="windowText" lastClr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Лист1!$M$2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4441-4860-8712-0410FF6BA643}"/>
            </c:ext>
          </c:extLst>
        </c:ser>
        <c:ser>
          <c:idx val="12"/>
          <c:order val="12"/>
          <c:tx>
            <c:strRef>
              <c:f>Лист1!$N$1</c:f>
              <c:strCache>
                <c:ptCount val="1"/>
                <c:pt idx="0">
                  <c:v>Ряд 13</c:v>
                </c:pt>
              </c:strCache>
            </c:strRef>
          </c:tx>
          <c:spPr>
            <a:solidFill>
              <a:srgbClr val="FFFFFF"/>
            </a:solidFill>
            <a:ln w="38100">
              <a:solidFill>
                <a:srgbClr val="0000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Лист1!$N$2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441-4860-8712-0410FF6B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808795904"/>
        <c:axId val="-808793584"/>
      </c:barChart>
      <c:catAx>
        <c:axId val="-80879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-808793584"/>
        <c:crosses val="autoZero"/>
        <c:auto val="1"/>
        <c:lblAlgn val="ctr"/>
        <c:lblOffset val="100"/>
        <c:noMultiLvlLbl val="0"/>
      </c:catAx>
      <c:valAx>
        <c:axId val="-8087935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-80879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3428364019553"/>
          <c:y val="0.011093776478748"/>
          <c:w val="0.607943658343822"/>
          <c:h val="0.13802863591972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50832652922365"/>
          <c:y val="0.168484000503151"/>
          <c:w val="0.944916734707763"/>
          <c:h val="0.703512272162657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76200" cap="rnd" cmpd="sng" algn="ctr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0.5</c:v>
                </c:pt>
                <c:pt idx="1">
                  <c:v>2.0</c:v>
                </c:pt>
                <c:pt idx="2">
                  <c:v>0.5</c:v>
                </c:pt>
                <c:pt idx="3">
                  <c:v>2.0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17F-43CC-8800-10A94D28235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76200" cap="rnd" cmpd="sng" algn="ctr">
              <a:solidFill>
                <a:srgbClr val="FFCC00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1.5</c:v>
                </c:pt>
                <c:pt idx="1">
                  <c:v>3.0</c:v>
                </c:pt>
                <c:pt idx="2">
                  <c:v>1.5</c:v>
                </c:pt>
                <c:pt idx="3">
                  <c:v>3.0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17F-43CC-8800-10A94D282355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7620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2.5</c:v>
                </c:pt>
                <c:pt idx="1">
                  <c:v>4.0</c:v>
                </c:pt>
                <c:pt idx="2">
                  <c:v>2.5</c:v>
                </c:pt>
                <c:pt idx="3">
                  <c:v>4.0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17F-43CC-8800-10A94D282355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ln w="76200" cap="rnd" cmpd="sng" algn="ctr">
              <a:solidFill>
                <a:srgbClr val="7F7F7F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Лист1!$E$2:$E$5</c:f>
              <c:numCache>
                <c:formatCode>General</c:formatCode>
                <c:ptCount val="4"/>
                <c:pt idx="0">
                  <c:v>3.5</c:v>
                </c:pt>
                <c:pt idx="1">
                  <c:v>5.0</c:v>
                </c:pt>
                <c:pt idx="2">
                  <c:v>3.5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217F-43CC-8800-10A94D282355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ln w="7620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Лист1!$F$2:$F$5</c:f>
              <c:numCache>
                <c:formatCode>General</c:formatCode>
                <c:ptCount val="4"/>
                <c:pt idx="0">
                  <c:v>4.5</c:v>
                </c:pt>
                <c:pt idx="1">
                  <c:v>6.0</c:v>
                </c:pt>
                <c:pt idx="2">
                  <c:v>4.5</c:v>
                </c:pt>
                <c:pt idx="3">
                  <c:v>6.0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217F-43CC-8800-10A94D282355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Ряд 6</c:v>
                </c:pt>
              </c:strCache>
            </c:strRef>
          </c:tx>
          <c:spPr>
            <a:ln w="76200" cap="rnd" cmpd="sng" algn="ctr">
              <a:solidFill>
                <a:srgbClr val="9E64A9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Лист1!$G$2:$G$5</c:f>
              <c:numCache>
                <c:formatCode>General</c:formatCode>
                <c:ptCount val="4"/>
                <c:pt idx="0">
                  <c:v>5.5</c:v>
                </c:pt>
                <c:pt idx="1">
                  <c:v>7.0</c:v>
                </c:pt>
                <c:pt idx="2">
                  <c:v>5.5</c:v>
                </c:pt>
                <c:pt idx="3">
                  <c:v>7.0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217F-43CC-8800-10A94D282355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Ряд 7</c:v>
                </c:pt>
              </c:strCache>
            </c:strRef>
          </c:tx>
          <c:spPr>
            <a:ln w="76200" cap="rnd" cmpd="sng" algn="ctr">
              <a:solidFill>
                <a:srgbClr val="72C3E0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Лист1!$H$2:$H$5</c:f>
              <c:numCache>
                <c:formatCode>General</c:formatCode>
                <c:ptCount val="4"/>
                <c:pt idx="0">
                  <c:v>6.5</c:v>
                </c:pt>
                <c:pt idx="1">
                  <c:v>8.0</c:v>
                </c:pt>
                <c:pt idx="2">
                  <c:v>6.5</c:v>
                </c:pt>
                <c:pt idx="3">
                  <c:v>8.0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217F-43CC-8800-10A94D282355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Ряд 8</c:v>
                </c:pt>
              </c:strCache>
            </c:strRef>
          </c:tx>
          <c:spPr>
            <a:ln w="76200" cap="rnd" cmpd="sng" algn="ctr">
              <a:solidFill>
                <a:srgbClr val="FF8C00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Лист1!$I$2:$I$5</c:f>
              <c:numCache>
                <c:formatCode>General</c:formatCode>
                <c:ptCount val="4"/>
                <c:pt idx="0">
                  <c:v>7.5</c:v>
                </c:pt>
                <c:pt idx="1">
                  <c:v>9.0</c:v>
                </c:pt>
                <c:pt idx="2">
                  <c:v>7.5</c:v>
                </c:pt>
                <c:pt idx="3">
                  <c:v>9.0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217F-43CC-8800-10A94D2823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309624496"/>
        <c:axId val="-309622176"/>
      </c:lineChart>
      <c:catAx>
        <c:axId val="-30962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pPr>
            <a:endParaRPr lang="ru-RU"/>
          </a:p>
        </c:txPr>
        <c:crossAx val="-309622176"/>
        <c:crosses val="autoZero"/>
        <c:auto val="1"/>
        <c:lblAlgn val="ctr"/>
        <c:lblOffset val="100"/>
        <c:noMultiLvlLbl val="0"/>
      </c:catAx>
      <c:valAx>
        <c:axId val="-3096221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pPr>
            <a:endParaRPr lang="ru-RU"/>
          </a:p>
        </c:txPr>
        <c:crossAx val="-30962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/>
              </a:solidFill>
              <a:latin typeface="Yandex Sans Text Light" panose="020000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16030482411376"/>
          <c:y val="0.0425469483568075"/>
          <c:w val="0.480338079199837"/>
          <c:h val="0.9206479851330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ysClr val="window" lastClr="FFFFFF"/>
            </a:solidFill>
            <a:ln w="38100">
              <a:solidFill>
                <a:sysClr val="windowText" lastClr="000000"/>
              </a:solidFill>
            </a:ln>
          </c:spPr>
          <c:dPt>
            <c:idx val="0"/>
            <c:bubble3D val="0"/>
            <c:spPr>
              <a:solidFill>
                <a:srgbClr val="FFCC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831-4F70-81D3-DA99A6157C51}"/>
              </c:ext>
            </c:extLst>
          </c:dPt>
          <c:dPt>
            <c:idx val="1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831-4F70-81D3-DA99A6157C51}"/>
              </c:ext>
            </c:extLst>
          </c:dPt>
          <c:dPt>
            <c:idx val="2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831-4F70-81D3-DA99A6157C51}"/>
              </c:ext>
            </c:extLst>
          </c:dPt>
          <c:dPt>
            <c:idx val="3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831-4F70-81D3-DA99A6157C51}"/>
              </c:ext>
            </c:extLst>
          </c:dPt>
          <c:dPt>
            <c:idx val="4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831-4F70-81D3-DA99A6157C51}"/>
              </c:ext>
            </c:extLst>
          </c:dPt>
          <c:dPt>
            <c:idx val="5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831-4F70-81D3-DA99A6157C51}"/>
              </c:ext>
            </c:extLst>
          </c:dPt>
          <c:dPt>
            <c:idx val="6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E831-4F70-81D3-DA99A6157C51}"/>
              </c:ext>
            </c:extLst>
          </c:dPt>
          <c:dPt>
            <c:idx val="7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E831-4F70-81D3-DA99A6157C51}"/>
              </c:ext>
            </c:extLst>
          </c:dPt>
          <c:dPt>
            <c:idx val="8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E831-4F70-81D3-DA99A6157C51}"/>
              </c:ext>
            </c:extLst>
          </c:dPt>
          <c:dPt>
            <c:idx val="9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E831-4F70-81D3-DA99A6157C51}"/>
              </c:ext>
            </c:extLst>
          </c:dPt>
          <c:dPt>
            <c:idx val="10"/>
            <c:bubble3D val="0"/>
            <c:spPr>
              <a:solidFill>
                <a:sysClr val="window" lastClr="FFFFF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E831-4F70-81D3-DA99A6157C51}"/>
              </c:ext>
            </c:extLst>
          </c:dPt>
          <c:dPt>
            <c:idx val="1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E831-4F70-81D3-DA99A6157C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Лист1!$A$2:$A$14</c:f>
              <c:strCache>
                <c:ptCount val="1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  <c:pt idx="8">
                  <c:v>Категория 9</c:v>
                </c:pt>
                <c:pt idx="9">
                  <c:v>Категория 10</c:v>
                </c:pt>
                <c:pt idx="10">
                  <c:v>Категория 11</c:v>
                </c:pt>
                <c:pt idx="11">
                  <c:v>Категория 12</c:v>
                </c:pt>
                <c:pt idx="12">
                  <c:v>Категория 13</c:v>
                </c:pt>
              </c:strCache>
            </c:strRef>
          </c:cat>
          <c:val>
            <c:numRef>
              <c:f>Лист1!$B$2:$B$14</c:f>
              <c:numCache>
                <c:formatCode>General</c:formatCode>
                <c:ptCount val="13"/>
                <c:pt idx="0">
                  <c:v>4.3</c:v>
                </c:pt>
                <c:pt idx="1">
                  <c:v>2.5</c:v>
                </c:pt>
                <c:pt idx="2">
                  <c:v>3.0</c:v>
                </c:pt>
                <c:pt idx="3">
                  <c:v>2.7</c:v>
                </c:pt>
                <c:pt idx="4">
                  <c:v>1.0</c:v>
                </c:pt>
                <c:pt idx="5">
                  <c:v>2.0</c:v>
                </c:pt>
                <c:pt idx="6">
                  <c:v>3.0</c:v>
                </c:pt>
                <c:pt idx="7">
                  <c:v>1.0</c:v>
                </c:pt>
                <c:pt idx="8">
                  <c:v>2.0</c:v>
                </c:pt>
                <c:pt idx="9">
                  <c:v>1.4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7-E831-4F70-81D3-DA99A6157C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7707827427342"/>
          <c:y val="0.249782928861813"/>
          <c:w val="0.33297246682733"/>
          <c:h val="0.49985182820195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0">
      <a:solidFill>
        <a:sysClr val="window" lastClr="FFFFFF"/>
      </a:solidFill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16030482411376"/>
          <c:y val="0.0425469483568075"/>
          <c:w val="0.480338079199837"/>
          <c:h val="0.9206479851330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noFill/>
            <a:ln w="38100">
              <a:solidFill>
                <a:sysClr val="windowText" lastClr="000000"/>
              </a:solidFill>
            </a:ln>
          </c:spPr>
          <c:dPt>
            <c:idx val="0"/>
            <c:bubble3D val="0"/>
            <c:spPr>
              <a:solidFill>
                <a:schemeClr val="tx2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2A7-4ECD-85F4-67C61AC21215}"/>
              </c:ext>
            </c:extLst>
          </c:dPt>
          <c:dPt>
            <c:idx val="1"/>
            <c:bubble3D val="0"/>
            <c:spPr>
              <a:solidFill>
                <a:srgbClr val="3878BE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2A7-4ECD-85F4-67C61AC21215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2A7-4ECD-85F4-67C61AC21215}"/>
              </c:ext>
            </c:extLst>
          </c:dPt>
          <c:dPt>
            <c:idx val="3"/>
            <c:bubble3D val="0"/>
            <c:spPr>
              <a:solidFill>
                <a:srgbClr val="BFBFB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2A7-4ECD-85F4-67C61AC21215}"/>
              </c:ext>
            </c:extLst>
          </c:dPt>
          <c:dPt>
            <c:idx val="4"/>
            <c:bubble3D val="0"/>
            <c:spPr>
              <a:solidFill>
                <a:srgbClr val="8FD541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2A7-4ECD-85F4-67C61AC21215}"/>
              </c:ext>
            </c:extLst>
          </c:dPt>
          <c:dPt>
            <c:idx val="5"/>
            <c:bubble3D val="0"/>
            <c:spPr>
              <a:solidFill>
                <a:srgbClr val="9E64A9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2A7-4ECD-85F4-67C61AC21215}"/>
              </c:ext>
            </c:extLst>
          </c:dPt>
          <c:dPt>
            <c:idx val="6"/>
            <c:bubble3D val="0"/>
            <c:spPr>
              <a:solidFill>
                <a:srgbClr val="72C3E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2A7-4ECD-85F4-67C61AC21215}"/>
              </c:ext>
            </c:extLst>
          </c:dPt>
          <c:dPt>
            <c:idx val="7"/>
            <c:bubble3D val="0"/>
            <c:spPr>
              <a:solidFill>
                <a:srgbClr val="FF8C00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42A7-4ECD-85F4-67C61AC21215}"/>
              </c:ext>
            </c:extLst>
          </c:dPt>
          <c:dPt>
            <c:idx val="8"/>
            <c:bubble3D val="0"/>
            <c:spPr>
              <a:solidFill>
                <a:srgbClr val="5BCD9D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42A7-4ECD-85F4-67C61AC21215}"/>
              </c:ext>
            </c:extLst>
          </c:dPt>
          <c:dPt>
            <c:idx val="9"/>
            <c:bubble3D val="0"/>
            <c:spPr>
              <a:solidFill>
                <a:srgbClr val="7F7F7F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42A7-4ECD-85F4-67C61AC21215}"/>
              </c:ext>
            </c:extLst>
          </c:dPt>
          <c:dPt>
            <c:idx val="10"/>
            <c:bubble3D val="0"/>
            <c:spPr>
              <a:solidFill>
                <a:srgbClr val="FF6767"/>
              </a:solidFill>
              <a:ln w="38100">
                <a:solidFill>
                  <a:sysClr val="windowText" lastClr="00000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42A7-4ECD-85F4-67C61AC21215}"/>
              </c:ext>
            </c:extLst>
          </c:dPt>
          <c:dPt>
            <c:idx val="11"/>
            <c:bubble3D val="0"/>
            <c:spPr>
              <a:solidFill>
                <a:srgbClr val="6D64A9"/>
              </a:solidFill>
              <a:ln w="38100">
                <a:solidFill>
                  <a:sysClr val="windowText" lastClr="000000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42A7-4ECD-85F4-67C61AC212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Лист1!$A$2:$A$14</c:f>
              <c:strCache>
                <c:ptCount val="1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  <c:pt idx="8">
                  <c:v>Категория 9</c:v>
                </c:pt>
                <c:pt idx="9">
                  <c:v>Категория 10</c:v>
                </c:pt>
                <c:pt idx="10">
                  <c:v>Категория 11</c:v>
                </c:pt>
                <c:pt idx="11">
                  <c:v>Категория 12</c:v>
                </c:pt>
                <c:pt idx="12">
                  <c:v>Категория 13</c:v>
                </c:pt>
              </c:strCache>
            </c:strRef>
          </c:cat>
          <c:val>
            <c:numRef>
              <c:f>Лист1!$B$2:$B$14</c:f>
              <c:numCache>
                <c:formatCode>General</c:formatCode>
                <c:ptCount val="13"/>
                <c:pt idx="0">
                  <c:v>4.3</c:v>
                </c:pt>
                <c:pt idx="1">
                  <c:v>2.5</c:v>
                </c:pt>
                <c:pt idx="2">
                  <c:v>3.0</c:v>
                </c:pt>
                <c:pt idx="3">
                  <c:v>2.7</c:v>
                </c:pt>
                <c:pt idx="4">
                  <c:v>1.0</c:v>
                </c:pt>
                <c:pt idx="5">
                  <c:v>2.0</c:v>
                </c:pt>
                <c:pt idx="6">
                  <c:v>3.0</c:v>
                </c:pt>
                <c:pt idx="7">
                  <c:v>1.0</c:v>
                </c:pt>
                <c:pt idx="8">
                  <c:v>2.0</c:v>
                </c:pt>
                <c:pt idx="9">
                  <c:v>1.4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42A7-4ECD-85F4-67C61AC21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7707827427342"/>
          <c:y val="0.249782928861813"/>
          <c:w val="0.33297246682733"/>
          <c:h val="0.49985182820195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0">
      <a:solidFill>
        <a:sysClr val="window" lastClr="FFFFFF"/>
      </a:solidFill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36123149543633E-5"/>
          <c:y val="0.124108894588159"/>
          <c:w val="0.999926387685045"/>
          <c:h val="0.749607022622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D8-4987-B77B-6269B56F107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noFill/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D8-4987-B77B-6269B56F107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ED8-4987-B77B-6269B56F10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808491392"/>
        <c:axId val="-421486080"/>
      </c:barChart>
      <c:catAx>
        <c:axId val="-80849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panose="02000000000000000000" pitchFamily="2" charset="-52"/>
              </a:defRPr>
            </a:pPr>
            <a:endParaRPr lang="ru-RU"/>
          </a:p>
        </c:txPr>
        <c:crossAx val="-421486080"/>
        <c:crosses val="autoZero"/>
        <c:auto val="1"/>
        <c:lblAlgn val="ctr"/>
        <c:lblOffset val="100"/>
        <c:noMultiLvlLbl val="0"/>
      </c:catAx>
      <c:valAx>
        <c:axId val="-4214860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80849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6913815368689"/>
          <c:y val="0.011093776478748"/>
          <c:w val="0.363511380797411"/>
          <c:h val="0.072185762229796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panose="02000000000000000000" pitchFamily="2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"/>
          <c:y val="0.124108894588159"/>
          <c:w val="1.0"/>
          <c:h val="0.7500693361029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C87-4A07-AA6D-DC07F1FA588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3878BE"/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C87-4A07-AA6D-DC07F1FA588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FF00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C87-4A07-AA6D-DC07F1FA58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427549856"/>
        <c:axId val="-306498352"/>
      </c:barChart>
      <c:catAx>
        <c:axId val="-42754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panose="02000000000000000000" pitchFamily="2" charset="-52"/>
              </a:defRPr>
            </a:pPr>
            <a:endParaRPr lang="ru-RU"/>
          </a:p>
        </c:txPr>
        <c:crossAx val="-306498352"/>
        <c:crosses val="autoZero"/>
        <c:auto val="1"/>
        <c:lblAlgn val="ctr"/>
        <c:lblOffset val="100"/>
        <c:noMultiLvlLbl val="0"/>
      </c:catAx>
      <c:valAx>
        <c:axId val="-30649835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42754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6454258858146"/>
          <c:y val="0.011093776478748"/>
          <c:w val="0.364034177648281"/>
          <c:h val="0.072185762229796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panose="02000000000000000000" pitchFamily="2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00780677559156898"/>
          <c:y val="0.142377201713766"/>
          <c:w val="0.999219322440843"/>
          <c:h val="0.743359479811312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 Ряд 1</c:v>
                </c:pt>
              </c:strCache>
            </c:strRef>
          </c:tx>
          <c:spPr>
            <a:ln w="76200" cap="rnd" cmpd="sng" algn="ctr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6.5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A86-4B9F-9372-0D038059C5A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 Ряд 2</c:v>
                </c:pt>
              </c:strCache>
            </c:strRef>
          </c:tx>
          <c:spPr>
            <a:ln w="76200" cap="rnd" cmpd="sng" algn="ctr">
              <a:solidFill>
                <a:srgbClr val="FFCC00"/>
              </a:solidFill>
              <a:prstDash val="solid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Лист1!$A$2:$A$5</c:f>
              <c:strCache>
                <c:ptCount val="4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A86-4B9F-9372-0D038059C5A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 Ряд 3</c:v>
                </c:pt>
              </c:strCache>
            </c:strRef>
          </c:tx>
          <c:spPr>
            <a:ln w="7620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Лист1!$A$2:$A$5</c:f>
              <c:strCache>
                <c:ptCount val="4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A86-4B9F-9372-0D038059C5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361399712"/>
        <c:axId val="-361146256"/>
      </c:lineChart>
      <c:catAx>
        <c:axId val="-36139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pPr>
            <a:endParaRPr lang="ru-RU"/>
          </a:p>
        </c:txPr>
        <c:crossAx val="-361146256"/>
        <c:crosses val="autoZero"/>
        <c:auto val="1"/>
        <c:lblAlgn val="ctr"/>
        <c:lblOffset val="100"/>
        <c:noMultiLvlLbl val="0"/>
      </c:catAx>
      <c:valAx>
        <c:axId val="-36114625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361399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/>
              </a:solidFill>
              <a:latin typeface="Yandex Sans Text Light" panose="020000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"/>
          <c:y val="0.128269060767689"/>
          <c:w val="1.0"/>
          <c:h val="0.75006933610299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285-45B2-B064-5DCB802D789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3878BE"/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285-45B2-B064-5DCB802D789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FF00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285-45B2-B064-5DCB802D78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307703328"/>
        <c:axId val="-307913936"/>
      </c:barChart>
      <c:catAx>
        <c:axId val="-30770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panose="02000000000000000000" pitchFamily="2" charset="-52"/>
              </a:defRPr>
            </a:pPr>
            <a:endParaRPr lang="ru-RU"/>
          </a:p>
        </c:txPr>
        <c:crossAx val="-307913936"/>
        <c:crosses val="autoZero"/>
        <c:auto val="1"/>
        <c:lblAlgn val="ctr"/>
        <c:lblOffset val="100"/>
        <c:noMultiLvlLbl val="0"/>
      </c:catAx>
      <c:valAx>
        <c:axId val="-30791393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30770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6454258858146"/>
          <c:y val="0.011093776478748"/>
          <c:w val="0.267218503304955"/>
          <c:h val="0.072185762229796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3600" baseline="0">
              <a:latin typeface="Yandex Sans Text Light" panose="02000000000000000000" pitchFamily="2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pitchFamily="2" charset="-52"/>
        </a:defRPr>
      </a:pPr>
      <a:endParaRPr lang="ru-RU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18.08.17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85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21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856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042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6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984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3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7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2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912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42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Добавить иконку </a:t>
            </a:r>
            <a:r>
              <a:rPr lang="ru-RU" dirty="0" err="1" smtClean="0"/>
              <a:t>вконтакте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477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75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39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1" Type="http://schemas.openxmlformats.org/officeDocument/2006/relationships/hyperlink" Target="https://patterns.yandex-team.ru/presentations/326" TargetMode="External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hyperlink" Target="http://www.istockphoto.com/ru" TargetMode="External"/><Relationship Id="rId5" Type="http://schemas.openxmlformats.org/officeDocument/2006/relationships/hyperlink" Target="https://wiki.yandex-team.ru/presentation/Kak-sdelat-krasivo/" TargetMode="External"/><Relationship Id="rId6" Type="http://schemas.openxmlformats.org/officeDocument/2006/relationships/hyperlink" Target="https://yadi.sk/d/GPDyRyOPxejmK" TargetMode="External"/><Relationship Id="rId7" Type="http://schemas.openxmlformats.org/officeDocument/2006/relationships/hyperlink" Target="mailto:presentation@yandex-team.ru" TargetMode="External"/><Relationship Id="rId8" Type="http://schemas.openxmlformats.org/officeDocument/2006/relationships/hyperlink" Target="mailto:prescheck@yandex-team.ru" TargetMode="External"/><Relationship Id="rId9" Type="http://schemas.openxmlformats.org/officeDocument/2006/relationships/hyperlink" Target="https://patterns.yandex-team.ru/presentations/" TargetMode="External"/><Relationship Id="rId10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smtClean="0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08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3000" y="3048000"/>
            <a:ext cx="22112288" cy="915828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21050" y="1908875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</a:t>
            </a:r>
            <a:r>
              <a:rPr dirty="0" smtClean="0"/>
              <a:t>для</a:t>
            </a:r>
            <a:r>
              <a:rPr lang="ru-RU" dirty="0" smtClean="0"/>
              <a:t> вас.</a:t>
            </a: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</a:t>
            </a:r>
            <a:r>
              <a:rPr dirty="0" err="1"/>
              <a:t>хорошей</a:t>
            </a:r>
            <a:r>
              <a:rPr dirty="0"/>
              <a:t> </a:t>
            </a:r>
            <a:r>
              <a:rPr dirty="0" err="1" smtClean="0"/>
              <a:t>презентации</a:t>
            </a:r>
            <a:r>
              <a:rPr dirty="0" smtClean="0"/>
              <a:t> </a:t>
            </a:r>
            <a:r>
              <a:rPr lang="ru-RU" dirty="0" smtClean="0"/>
              <a:t>–</a:t>
            </a:r>
            <a:br>
              <a:rPr lang="ru-RU" dirty="0" smtClean="0"/>
            </a:br>
            <a:r>
              <a:rPr dirty="0" smtClean="0"/>
              <a:t>на</a:t>
            </a: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Чтобы 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73198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21050" y="6121426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  <a:hlinkClick r:id="rId4"/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Shape 238"/>
          <p:cNvSpPr/>
          <p:nvPr/>
        </p:nvSpPr>
        <p:spPr>
          <a:xfrm>
            <a:off x="16021050" y="7393656"/>
            <a:ext cx="6996736" cy="95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dirty="0" smtClean="0">
                <a:solidFill>
                  <a:schemeClr val="tx1"/>
                </a:solidFill>
              </a:rPr>
              <a:t>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  <a:hlinkClick r:id="rId5"/>
              </a:rPr>
              <a:t>wiki.yandex-team.ru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/presentation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/</a:t>
            </a:r>
            <a:r>
              <a:rPr lang="ru-RU" dirty="0" smtClean="0">
                <a:solidFill>
                  <a:schemeClr val="tx1"/>
                </a:solidFill>
                <a:hlinkClick r:id="rId5"/>
              </a:rPr>
              <a:t/>
            </a:r>
            <a:br>
              <a:rPr lang="ru-RU" dirty="0" smtClean="0">
                <a:solidFill>
                  <a:schemeClr val="tx1"/>
                </a:solidFill>
                <a:hlinkClick r:id="rId5"/>
              </a:rPr>
            </a:br>
            <a:r>
              <a:rPr lang="en-US" dirty="0" smtClean="0">
                <a:solidFill>
                  <a:schemeClr val="tx1"/>
                </a:solidFill>
                <a:hlinkClick r:id="rId5"/>
              </a:rPr>
              <a:t>Kak-sdelat-krasivo/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250"/>
          <p:cNvSpPr/>
          <p:nvPr/>
        </p:nvSpPr>
        <p:spPr>
          <a:xfrm>
            <a:off x="1889206" y="6701401"/>
            <a:ext cx="5342400" cy="7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en-US" dirty="0" smtClean="0">
                <a:solidFill>
                  <a:srgbClr val="3878BE"/>
                </a:solidFill>
                <a:hlinkClick r:id="rId6"/>
              </a:rPr>
              <a:t>yadi.sk/d/GPDyRyOPxejmK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22" name="Shape 238"/>
          <p:cNvSpPr/>
          <p:nvPr/>
        </p:nvSpPr>
        <p:spPr>
          <a:xfrm>
            <a:off x="16407856" y="8675531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7"/>
              </a:rPr>
              <a:t>presentation</a:t>
            </a:r>
            <a:r>
              <a:rPr lang="en-US" dirty="0">
                <a:solidFill>
                  <a:srgbClr val="3878BE"/>
                </a:solidFill>
                <a:hlinkClick r:id="rId7"/>
              </a:rPr>
              <a:t>@</a:t>
            </a:r>
            <a:endParaRPr lang="en-US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dirty="0" smtClean="0">
                <a:solidFill>
                  <a:srgbClr val="3878BE"/>
                </a:solidFill>
              </a:rPr>
              <a:t>  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Shape 238"/>
          <p:cNvSpPr/>
          <p:nvPr/>
        </p:nvSpPr>
        <p:spPr>
          <a:xfrm>
            <a:off x="18315856" y="9587406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8"/>
              </a:rPr>
              <a:t>prescheck@</a:t>
            </a:r>
            <a:endParaRPr lang="en-US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dirty="0" smtClean="0">
                <a:solidFill>
                  <a:srgbClr val="3878BE"/>
                </a:solidFill>
              </a:rPr>
              <a:t>  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Shape 238"/>
          <p:cNvSpPr/>
          <p:nvPr/>
        </p:nvSpPr>
        <p:spPr>
          <a:xfrm>
            <a:off x="16433912" y="3363306"/>
            <a:ext cx="5697944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hlinkClick r:id="rId9"/>
              </a:rPr>
              <a:t>patterns.yandex-team.ru/presentations</a:t>
            </a:r>
            <a:endParaRPr lang="en-US" dirty="0"/>
          </a:p>
          <a:p>
            <a:pPr>
              <a:tabLst>
                <a:tab pos="5524500" algn="l"/>
              </a:tabLst>
              <a:defRPr sz="2400" baseline="0"/>
            </a:pP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Shape 238"/>
          <p:cNvSpPr/>
          <p:nvPr/>
        </p:nvSpPr>
        <p:spPr>
          <a:xfrm>
            <a:off x="16021050" y="4273929"/>
            <a:ext cx="5511688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10"/>
              </a:rPr>
              <a:t>yadi.sk/d/ZpB_978TwmoNY</a:t>
            </a:r>
            <a:endParaRPr lang="ru-RU" dirty="0">
              <a:solidFill>
                <a:srgbClr val="3878BE"/>
              </a:solidFill>
            </a:endParaRPr>
          </a:p>
        </p:txBody>
      </p:sp>
      <p:sp>
        <p:nvSpPr>
          <p:cNvPr id="26" name="Shape 238"/>
          <p:cNvSpPr/>
          <p:nvPr/>
        </p:nvSpPr>
        <p:spPr>
          <a:xfrm>
            <a:off x="16021050" y="4828356"/>
            <a:ext cx="7335788" cy="85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chemeClr val="tx1"/>
                </a:solidFill>
              </a:rPr>
              <a:t>                                        </a:t>
            </a:r>
            <a:r>
              <a:rPr lang="ru-RU" dirty="0" smtClean="0">
                <a:solidFill>
                  <a:schemeClr val="tx1"/>
                </a:solidFill>
              </a:rPr>
              <a:t/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  <a:hlinkClick r:id="rId11"/>
              </a:rPr>
              <a:t>patterns.yandex-team.ru/presentations/326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утбу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6754207" y="4030146"/>
            <a:ext cx="10969017" cy="683507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469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ы iPad и 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5744585" y="4062760"/>
            <a:ext cx="5282004" cy="706064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13651455" y="4098905"/>
            <a:ext cx="4206240" cy="7024501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91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мартфоны iPhone 6 и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7998866" y="5298422"/>
            <a:ext cx="3153990" cy="567437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3239018" y="4204739"/>
            <a:ext cx="3794686" cy="6768062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11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мартфоны Android и 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4523440" y="5189327"/>
            <a:ext cx="3504280" cy="5783471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196422" y="4054413"/>
            <a:ext cx="3933645" cy="6952891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1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6465551" y="4278248"/>
            <a:ext cx="3713033" cy="6298311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50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рауз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027830" y="1625097"/>
            <a:ext cx="22329823" cy="1026958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17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 и код (фон чё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 anchor="t"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858000"/>
            <a:ext cx="24382413" cy="685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67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од (фон чё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3041650"/>
            <a:ext cx="24382413" cy="1067435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45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од на весь слайд (фон чё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67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709" rtl="0" eaLnBrk="1" fontAlgn="auto" latinLnBrk="0" hangingPunct="1">
              <a:lnSpc>
                <a:spcPts val="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9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marL="0" marR="0" indent="0" algn="l" defTabSz="1828709" rtl="0" eaLnBrk="1" fontAlgn="auto" latinLnBrk="0" hangingPunct="1">
              <a:lnSpc>
                <a:spcPts val="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2"/>
            <a:ext cx="22124509" cy="11350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5" r:id="rId24"/>
    <p:sldLayoutId id="2147483729" r:id="rId25"/>
    <p:sldLayoutId id="2147483726" r:id="rId26"/>
    <p:sldLayoutId id="2147483727" r:id="rId27"/>
    <p:sldLayoutId id="2147483728" r:id="rId28"/>
    <p:sldLayoutId id="2147483721" r:id="rId29"/>
    <p:sldLayoutId id="2147483723" r:id="rId30"/>
    <p:sldLayoutId id="2147483724" r:id="rId31"/>
    <p:sldLayoutId id="2147483725" r:id="rId3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adi.sk/d/ZpB_978TwmoNY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3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slide" Target="slide11.xml"/><Relationship Id="rId5" Type="http://schemas.openxmlformats.org/officeDocument/2006/relationships/slide" Target="slide16.xml"/><Relationship Id="rId6" Type="http://schemas.openxmlformats.org/officeDocument/2006/relationships/slide" Target="slide30.xml"/><Relationship Id="rId7" Type="http://schemas.openxmlformats.org/officeDocument/2006/relationships/slide" Target="slide44.xml"/><Relationship Id="rId8" Type="http://schemas.openxmlformats.org/officeDocument/2006/relationships/slide" Target="slide50.xml"/><Relationship Id="rId9" Type="http://schemas.openxmlformats.org/officeDocument/2006/relationships/slide" Target="slide58.xml"/><Relationship Id="rId10" Type="http://schemas.openxmlformats.org/officeDocument/2006/relationships/slide" Target="slide63.xm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4.png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4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24.png"/><Relationship Id="rId6" Type="http://schemas.openxmlformats.org/officeDocument/2006/relationships/slide" Target="slide30.xm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74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slide" Target="slide32.xm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4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5.xml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6.xml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adi.sk/d/GPDyRyOPxejmK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iki.yandex-team.ru/presentation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hyperlink" Target="https://patterns.yandex-team.ru/presentations/326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3.png"/><Relationship Id="rId3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3.png"/><Relationship Id="rId3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3.png"/><Relationship Id="rId3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slide" Target="slide20.xml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presentation@yandex-team.ru" TargetMode="External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Рецепт хорошей презентации </a:t>
            </a:r>
            <a:br>
              <a:rPr lang="ru-RU" dirty="0" smtClean="0"/>
            </a:br>
            <a:r>
              <a:rPr lang="ru-RU" dirty="0" smtClean="0"/>
              <a:t>для выступлений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Группа презентационных технологий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050" t="-10651" r="-23959" b="-10682"/>
          <a:stretch/>
        </p:blipFill>
        <p:spPr>
          <a:xfrm>
            <a:off x="16007206" y="1515600"/>
            <a:ext cx="5724000" cy="190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Изображение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22" y="1953635"/>
            <a:ext cx="17897565" cy="100673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Shape 367"/>
          <p:cNvSpPr/>
          <p:nvPr/>
        </p:nvSpPr>
        <p:spPr>
          <a:xfrm>
            <a:off x="-90900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 dirty="0"/>
          </a:p>
        </p:txBody>
      </p:sp>
      <p:sp>
        <p:nvSpPr>
          <p:cNvPr id="8" name="Shape 293"/>
          <p:cNvSpPr/>
          <p:nvPr/>
        </p:nvSpPr>
        <p:spPr>
          <a:xfrm>
            <a:off x="1115903" y="1018059"/>
            <a:ext cx="3443304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Структурные </a:t>
            </a:r>
            <a:br>
              <a:rPr lang="ru-RU" sz="2400" dirty="0"/>
            </a:br>
            <a:r>
              <a:rPr lang="ru-RU" sz="2400" dirty="0"/>
              <a:t>слайды</a:t>
            </a:r>
          </a:p>
        </p:txBody>
      </p:sp>
      <p:grpSp>
        <p:nvGrpSpPr>
          <p:cNvPr id="17" name="Group 416"/>
          <p:cNvGrpSpPr/>
          <p:nvPr/>
        </p:nvGrpSpPr>
        <p:grpSpPr>
          <a:xfrm>
            <a:off x="6010741" y="744279"/>
            <a:ext cx="6263494" cy="2684721"/>
            <a:chOff x="0" y="-102124"/>
            <a:chExt cx="6263492" cy="2684719"/>
          </a:xfrm>
        </p:grpSpPr>
        <p:sp>
          <p:nvSpPr>
            <p:cNvPr id="19" name="Shape 415"/>
            <p:cNvSpPr/>
            <p:nvPr/>
          </p:nvSpPr>
          <p:spPr>
            <a:xfrm flipV="1">
              <a:off x="4367698" y="1192256"/>
              <a:ext cx="1688640" cy="1390339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8" name="Group 414"/>
            <p:cNvGrpSpPr/>
            <p:nvPr/>
          </p:nvGrpSpPr>
          <p:grpSpPr>
            <a:xfrm>
              <a:off x="0" y="-102124"/>
              <a:ext cx="6263492" cy="2445486"/>
              <a:chOff x="0" y="-102124"/>
              <a:chExt cx="6263491" cy="2445484"/>
            </a:xfrm>
          </p:grpSpPr>
          <p:sp>
            <p:nvSpPr>
              <p:cNvPr id="20" name="Shape 412"/>
              <p:cNvSpPr/>
              <p:nvPr/>
            </p:nvSpPr>
            <p:spPr>
              <a:xfrm>
                <a:off x="0" y="-102124"/>
                <a:ext cx="6263491" cy="2445484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hape 413"/>
              <p:cNvSpPr/>
              <p:nvPr/>
            </p:nvSpPr>
            <p:spPr>
              <a:xfrm>
                <a:off x="261997" y="142773"/>
                <a:ext cx="5919259" cy="1987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ru-RU" sz="2400" dirty="0" smtClean="0"/>
                  <a:t>Чтобы вставить логотип сервиса: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400" dirty="0" smtClean="0"/>
                  <a:t>Скачайте логотип по ссылке: </a:t>
                </a:r>
                <a:r>
                  <a:rPr lang="en-US" sz="2400" dirty="0" smtClean="0">
                    <a:solidFill>
                      <a:schemeClr val="bg1"/>
                    </a:solidFill>
                    <a:hlinkClick r:id="rId3"/>
                  </a:rPr>
                  <a:t>https</a:t>
                </a:r>
                <a:r>
                  <a:rPr lang="en-US" sz="2400" dirty="0">
                    <a:solidFill>
                      <a:schemeClr val="bg1"/>
                    </a:solidFill>
                    <a:hlinkClick r:id="rId3"/>
                  </a:rPr>
                  <a:t>://</a:t>
                </a:r>
                <a:r>
                  <a:rPr lang="en-US" sz="2400" dirty="0" smtClean="0">
                    <a:solidFill>
                      <a:schemeClr val="bg1"/>
                    </a:solidFill>
                    <a:hlinkClick r:id="rId3"/>
                  </a:rPr>
                  <a:t>yadi.sk/d/ZpB_978TwmoNY</a:t>
                </a:r>
                <a:endParaRPr lang="ru-RU" sz="2400" dirty="0" smtClean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400" dirty="0" smtClean="0">
                    <a:solidFill>
                      <a:schemeClr val="bg1"/>
                    </a:solidFill>
                  </a:rPr>
                  <a:t>Нажмите на значок </a:t>
                </a:r>
                <a:r>
                  <a:rPr lang="ru-RU" sz="2400" dirty="0" smtClean="0">
                    <a:solidFill>
                      <a:schemeClr val="bg1"/>
                    </a:solidFill>
                    <a:latin typeface="+mj-lt"/>
                  </a:rPr>
                  <a:t>Рисунки </a:t>
                </a:r>
                <a:br>
                  <a:rPr lang="ru-RU" sz="2400" dirty="0" smtClean="0">
                    <a:solidFill>
                      <a:schemeClr val="bg1"/>
                    </a:solidFill>
                    <a:latin typeface="+mj-lt"/>
                  </a:rPr>
                </a:br>
                <a:r>
                  <a:rPr lang="ru-RU" sz="2400" dirty="0" smtClean="0">
                    <a:solidFill>
                      <a:schemeClr val="bg1"/>
                    </a:solidFill>
                  </a:rPr>
                  <a:t>в этом блоке и загрузите логотип</a:t>
                </a:r>
                <a:endParaRPr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Group 421"/>
          <p:cNvGrpSpPr/>
          <p:nvPr/>
        </p:nvGrpSpPr>
        <p:grpSpPr>
          <a:xfrm>
            <a:off x="15934039" y="762152"/>
            <a:ext cx="7097132" cy="2678879"/>
            <a:chOff x="0" y="-31532"/>
            <a:chExt cx="7097131" cy="2678877"/>
          </a:xfrm>
        </p:grpSpPr>
        <p:grpSp>
          <p:nvGrpSpPr>
            <p:cNvPr id="24" name="Group 419"/>
            <p:cNvGrpSpPr/>
            <p:nvPr/>
          </p:nvGrpSpPr>
          <p:grpSpPr>
            <a:xfrm>
              <a:off x="0" y="-31532"/>
              <a:ext cx="7097131" cy="2328655"/>
              <a:chOff x="0" y="-31532"/>
              <a:chExt cx="7097130" cy="2328654"/>
            </a:xfrm>
          </p:grpSpPr>
          <p:sp>
            <p:nvSpPr>
              <p:cNvPr id="26" name="Shape 417"/>
              <p:cNvSpPr/>
              <p:nvPr/>
            </p:nvSpPr>
            <p:spPr>
              <a:xfrm>
                <a:off x="0" y="-31532"/>
                <a:ext cx="7097130" cy="2328654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hape 418"/>
              <p:cNvSpPr/>
              <p:nvPr/>
            </p:nvSpPr>
            <p:spPr>
              <a:xfrm>
                <a:off x="310965" y="81153"/>
                <a:ext cx="6723837" cy="19597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ru-RU" sz="2400" dirty="0"/>
                  <a:t>Если в вашей презентации есть внутренняя информация компании, например наши планы, сведения о партнёрстве или финансовые данные, используйте титульный слайд с NDA</a:t>
                </a:r>
              </a:p>
            </p:txBody>
          </p:sp>
        </p:grpSp>
        <p:sp>
          <p:nvSpPr>
            <p:cNvPr id="25" name="Shape 420"/>
            <p:cNvSpPr/>
            <p:nvPr/>
          </p:nvSpPr>
          <p:spPr>
            <a:xfrm flipH="1" flipV="1">
              <a:off x="185330" y="2082216"/>
              <a:ext cx="3507746" cy="565129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" name="Group 432"/>
          <p:cNvGrpSpPr/>
          <p:nvPr/>
        </p:nvGrpSpPr>
        <p:grpSpPr>
          <a:xfrm>
            <a:off x="17719504" y="7743274"/>
            <a:ext cx="5058233" cy="1743625"/>
            <a:chOff x="1466163" y="477889"/>
            <a:chExt cx="5058232" cy="1743624"/>
          </a:xfrm>
        </p:grpSpPr>
        <p:grpSp>
          <p:nvGrpSpPr>
            <p:cNvPr id="34" name="Group 430"/>
            <p:cNvGrpSpPr/>
            <p:nvPr/>
          </p:nvGrpSpPr>
          <p:grpSpPr>
            <a:xfrm>
              <a:off x="2679859" y="1059615"/>
              <a:ext cx="3844536" cy="1161898"/>
              <a:chOff x="1466163" y="477888"/>
              <a:chExt cx="3844535" cy="1161895"/>
            </a:xfrm>
          </p:grpSpPr>
          <p:sp>
            <p:nvSpPr>
              <p:cNvPr id="36" name="Shape 428"/>
              <p:cNvSpPr/>
              <p:nvPr/>
            </p:nvSpPr>
            <p:spPr>
              <a:xfrm>
                <a:off x="1466163" y="477888"/>
                <a:ext cx="3352640" cy="1161895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Shape 429"/>
              <p:cNvSpPr/>
              <p:nvPr/>
            </p:nvSpPr>
            <p:spPr>
              <a:xfrm>
                <a:off x="1662323" y="595847"/>
                <a:ext cx="3648375" cy="8672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ru-RU" sz="2400" dirty="0" smtClean="0"/>
                  <a:t>Напишите н</a:t>
                </a:r>
                <a:r>
                  <a:rPr sz="2400" dirty="0" smtClean="0"/>
                  <a:t>азвание </a:t>
                </a:r>
                <a:r>
                  <a:rPr sz="2400" dirty="0"/>
                  <a:t>презентации</a:t>
                </a:r>
              </a:p>
            </p:txBody>
          </p:sp>
        </p:grpSp>
        <p:sp>
          <p:nvSpPr>
            <p:cNvPr id="35" name="Shape 431"/>
            <p:cNvSpPr/>
            <p:nvPr/>
          </p:nvSpPr>
          <p:spPr>
            <a:xfrm flipH="1" flipV="1">
              <a:off x="1466163" y="477889"/>
              <a:ext cx="1277032" cy="644187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9" name="Изображение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19169" r="14328" b="8478"/>
          <a:stretch/>
        </p:blipFill>
        <p:spPr>
          <a:xfrm>
            <a:off x="10944286" y="2175602"/>
            <a:ext cx="419860" cy="349884"/>
          </a:xfrm>
          <a:prstGeom prst="rect">
            <a:avLst/>
          </a:prstGeom>
        </p:spPr>
      </p:pic>
      <p:grpSp>
        <p:nvGrpSpPr>
          <p:cNvPr id="28" name="Group 427"/>
          <p:cNvGrpSpPr/>
          <p:nvPr/>
        </p:nvGrpSpPr>
        <p:grpSpPr>
          <a:xfrm>
            <a:off x="11656928" y="11033551"/>
            <a:ext cx="8310944" cy="1235887"/>
            <a:chOff x="0" y="0"/>
            <a:chExt cx="8310943" cy="1235885"/>
          </a:xfrm>
        </p:grpSpPr>
        <p:grpSp>
          <p:nvGrpSpPr>
            <p:cNvPr id="29" name="Group 425"/>
            <p:cNvGrpSpPr/>
            <p:nvPr/>
          </p:nvGrpSpPr>
          <p:grpSpPr>
            <a:xfrm>
              <a:off x="797594" y="392751"/>
              <a:ext cx="7513349" cy="843134"/>
              <a:chOff x="1" y="0"/>
              <a:chExt cx="7513348" cy="843133"/>
            </a:xfrm>
          </p:grpSpPr>
          <p:sp>
            <p:nvSpPr>
              <p:cNvPr id="31" name="Shape 423"/>
              <p:cNvSpPr/>
              <p:nvPr/>
            </p:nvSpPr>
            <p:spPr>
              <a:xfrm>
                <a:off x="1" y="0"/>
                <a:ext cx="7253014" cy="843133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Shape 424"/>
              <p:cNvSpPr/>
              <p:nvPr/>
            </p:nvSpPr>
            <p:spPr>
              <a:xfrm>
                <a:off x="215123" y="160557"/>
                <a:ext cx="7298226" cy="478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ru-RU" sz="2400" dirty="0"/>
                  <a:t>Вариант оформления для двух спикеров</a:t>
                </a:r>
              </a:p>
            </p:txBody>
          </p:sp>
        </p:grpSp>
        <p:sp>
          <p:nvSpPr>
            <p:cNvPr id="30" name="Shape 426"/>
            <p:cNvSpPr/>
            <p:nvPr/>
          </p:nvSpPr>
          <p:spPr>
            <a:xfrm flipH="1" flipV="1">
              <a:off x="0" y="0"/>
              <a:ext cx="1003768" cy="498676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1022215" y="9574923"/>
            <a:ext cx="2691618" cy="2042244"/>
            <a:chOff x="3909694" y="8222814"/>
            <a:chExt cx="2755579" cy="2090774"/>
          </a:xfrm>
        </p:grpSpPr>
        <p:pic>
          <p:nvPicPr>
            <p:cNvPr id="45" name="Изображение 4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2" t="6111" r="4191" b="27345"/>
            <a:stretch/>
          </p:blipFill>
          <p:spPr>
            <a:xfrm>
              <a:off x="4003759" y="8222814"/>
              <a:ext cx="2485583" cy="1441853"/>
            </a:xfrm>
            <a:prstGeom prst="rect">
              <a:avLst/>
            </a:prstGeom>
          </p:spPr>
        </p:pic>
        <p:sp>
          <p:nvSpPr>
            <p:cNvPr id="46" name="Shape 367"/>
            <p:cNvSpPr/>
            <p:nvPr/>
          </p:nvSpPr>
          <p:spPr>
            <a:xfrm>
              <a:off x="3909694" y="9741120"/>
              <a:ext cx="2755579" cy="572468"/>
            </a:xfrm>
            <a:prstGeom prst="rect">
              <a:avLst/>
            </a:prstGeom>
            <a:solidFill>
              <a:srgbClr val="F1F3F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7" name="Shape 378"/>
            <p:cNvSpPr/>
            <p:nvPr/>
          </p:nvSpPr>
          <p:spPr>
            <a:xfrm>
              <a:off x="4029401" y="9792120"/>
              <a:ext cx="2602868" cy="397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Слайд-разделитель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1120746" y="2229029"/>
            <a:ext cx="2483207" cy="1922171"/>
            <a:chOff x="1100364" y="3414939"/>
            <a:chExt cx="2483207" cy="1922171"/>
          </a:xfrm>
        </p:grpSpPr>
        <p:pic>
          <p:nvPicPr>
            <p:cNvPr id="66" name="Изображение 6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" t="1749" r="80472" b="82682"/>
            <a:stretch/>
          </p:blipFill>
          <p:spPr>
            <a:xfrm>
              <a:off x="1100364" y="3414939"/>
              <a:ext cx="2483207" cy="1477814"/>
            </a:xfrm>
            <a:prstGeom prst="rect">
              <a:avLst/>
            </a:prstGeom>
          </p:spPr>
        </p:pic>
        <p:sp>
          <p:nvSpPr>
            <p:cNvPr id="67" name="Shape 378"/>
            <p:cNvSpPr/>
            <p:nvPr/>
          </p:nvSpPr>
          <p:spPr>
            <a:xfrm>
              <a:off x="1123855" y="4946557"/>
              <a:ext cx="2309810" cy="3905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Нулевой слайд 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-89647" y="4453543"/>
            <a:ext cx="4661648" cy="4736177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1144238" y="4682532"/>
            <a:ext cx="2432975" cy="1902992"/>
            <a:chOff x="1123855" y="5710788"/>
            <a:chExt cx="2432975" cy="1902992"/>
          </a:xfrm>
        </p:grpSpPr>
        <p:pic>
          <p:nvPicPr>
            <p:cNvPr id="63" name="Изображение 6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8" t="2003" r="40808" b="83244"/>
            <a:stretch/>
          </p:blipFill>
          <p:spPr>
            <a:xfrm>
              <a:off x="1135177" y="5710788"/>
              <a:ext cx="2421653" cy="1401745"/>
            </a:xfrm>
            <a:prstGeom prst="rect">
              <a:avLst/>
            </a:prstGeom>
          </p:spPr>
        </p:pic>
        <p:sp>
          <p:nvSpPr>
            <p:cNvPr id="64" name="Shape 378"/>
            <p:cNvSpPr/>
            <p:nvPr/>
          </p:nvSpPr>
          <p:spPr>
            <a:xfrm>
              <a:off x="1123855" y="7240045"/>
              <a:ext cx="2291149" cy="3737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Титульный слайд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68" name="Группа 67"/>
          <p:cNvGrpSpPr/>
          <p:nvPr/>
        </p:nvGrpSpPr>
        <p:grpSpPr>
          <a:xfrm>
            <a:off x="1160037" y="6862813"/>
            <a:ext cx="2425374" cy="2295900"/>
            <a:chOff x="1123855" y="8005095"/>
            <a:chExt cx="2425374" cy="2295900"/>
          </a:xfrm>
        </p:grpSpPr>
        <p:pic>
          <p:nvPicPr>
            <p:cNvPr id="69" name="Изображение 6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70" t="2037" r="20872" b="83275"/>
            <a:stretch/>
          </p:blipFill>
          <p:spPr>
            <a:xfrm>
              <a:off x="1126989" y="8005095"/>
              <a:ext cx="2422240" cy="1395663"/>
            </a:xfrm>
            <a:prstGeom prst="rect">
              <a:avLst/>
            </a:prstGeom>
          </p:spPr>
        </p:pic>
        <p:sp>
          <p:nvSpPr>
            <p:cNvPr id="70" name="Shape 378"/>
            <p:cNvSpPr/>
            <p:nvPr/>
          </p:nvSpPr>
          <p:spPr>
            <a:xfrm>
              <a:off x="1123855" y="9543282"/>
              <a:ext cx="2291149" cy="757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defRPr sz="2200" baseline="13636"/>
              </a:pPr>
              <a:r>
                <a:rPr lang="ru-RU" sz="3000" dirty="0" smtClean="0">
                  <a:latin typeface="+mj-lt"/>
                </a:rPr>
                <a:t>Титульный слайд </a:t>
              </a:r>
              <a:r>
                <a:rPr lang="en-US" sz="3000" dirty="0" smtClean="0">
                  <a:latin typeface="+mj-lt"/>
                </a:rPr>
                <a:t/>
              </a:r>
              <a:br>
                <a:rPr lang="en-US" sz="3000" dirty="0" smtClean="0">
                  <a:latin typeface="+mj-lt"/>
                </a:rPr>
              </a:br>
              <a:r>
                <a:rPr lang="en-US" sz="3000" dirty="0" smtClean="0">
                  <a:latin typeface="+mj-lt"/>
                </a:rPr>
                <a:t>NDA</a:t>
              </a:r>
              <a:endParaRPr sz="3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Текстовые слайды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Рецепт хорошей презентации для выступлений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8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63" y="2156909"/>
            <a:ext cx="8419545" cy="47359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" name="Прямоугольник 38"/>
          <p:cNvSpPr/>
          <p:nvPr/>
        </p:nvSpPr>
        <p:spPr>
          <a:xfrm>
            <a:off x="-91086" y="6632331"/>
            <a:ext cx="4650293" cy="2286000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-91086" y="1943101"/>
            <a:ext cx="4650293" cy="2286000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29" y="7461272"/>
            <a:ext cx="8392779" cy="4734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Shape 293"/>
          <p:cNvSpPr/>
          <p:nvPr/>
        </p:nvSpPr>
        <p:spPr>
          <a:xfrm>
            <a:off x="14090394" y="1285876"/>
            <a:ext cx="7826631" cy="51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Пример применения слайда</a:t>
            </a:r>
            <a:r>
              <a:rPr lang="en-US" sz="2400" dirty="0" smtClean="0"/>
              <a:t> </a:t>
            </a:r>
            <a:r>
              <a:rPr lang="ru-RU" sz="2400" dirty="0" smtClean="0"/>
              <a:t>«Текст и диаграмма»</a:t>
            </a:r>
            <a:endParaRPr lang="ru-RU" sz="2400" dirty="0"/>
          </a:p>
        </p:txBody>
      </p:sp>
      <p:sp>
        <p:nvSpPr>
          <p:cNvPr id="57" name="Shape 293"/>
          <p:cNvSpPr/>
          <p:nvPr/>
        </p:nvSpPr>
        <p:spPr>
          <a:xfrm>
            <a:off x="5014369" y="1285876"/>
            <a:ext cx="7879390" cy="57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Пример применения слайда «Только заголовок»</a:t>
            </a:r>
            <a:endParaRPr lang="ru-RU" sz="2400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268" y="2153412"/>
            <a:ext cx="8389805" cy="4727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268" y="7423587"/>
            <a:ext cx="8417514" cy="4778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Текстовые 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слайды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1127282" y="6901543"/>
            <a:ext cx="2443232" cy="1823111"/>
            <a:chOff x="7397995" y="8126544"/>
            <a:chExt cx="2443232" cy="1823111"/>
          </a:xfrm>
        </p:grpSpPr>
        <p:pic>
          <p:nvPicPr>
            <p:cNvPr id="28" name="Изображение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79" t="27552" r="20872" b="57709"/>
            <a:stretch/>
          </p:blipFill>
          <p:spPr>
            <a:xfrm>
              <a:off x="7413713" y="8126544"/>
              <a:ext cx="2427514" cy="1404257"/>
            </a:xfrm>
            <a:prstGeom prst="rect">
              <a:avLst/>
            </a:prstGeom>
          </p:spPr>
        </p:pic>
        <p:sp>
          <p:nvSpPr>
            <p:cNvPr id="29" name="Shape 378"/>
            <p:cNvSpPr/>
            <p:nvPr/>
          </p:nvSpPr>
          <p:spPr>
            <a:xfrm>
              <a:off x="7397995" y="9618763"/>
              <a:ext cx="2429303" cy="3308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диаграмма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1046613" y="4576707"/>
            <a:ext cx="2713584" cy="1920399"/>
            <a:chOff x="7265568" y="5846529"/>
            <a:chExt cx="2713584" cy="1920399"/>
          </a:xfrm>
        </p:grpSpPr>
        <p:pic>
          <p:nvPicPr>
            <p:cNvPr id="31" name="Изображение 3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5" t="27514" r="40768" b="57609"/>
            <a:stretch/>
          </p:blipFill>
          <p:spPr>
            <a:xfrm>
              <a:off x="7350525" y="5846529"/>
              <a:ext cx="2446020" cy="1417320"/>
            </a:xfrm>
            <a:prstGeom prst="rect">
              <a:avLst/>
            </a:prstGeom>
          </p:spPr>
        </p:pic>
        <p:sp>
          <p:nvSpPr>
            <p:cNvPr id="32" name="Shape 378"/>
            <p:cNvSpPr/>
            <p:nvPr/>
          </p:nvSpPr>
          <p:spPr>
            <a:xfrm>
              <a:off x="7265568" y="7382647"/>
              <a:ext cx="2713584" cy="3842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или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диаграмма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1133265" y="9145778"/>
            <a:ext cx="2544923" cy="1950361"/>
            <a:chOff x="7369472" y="10392913"/>
            <a:chExt cx="2544923" cy="1950361"/>
          </a:xfrm>
        </p:grpSpPr>
        <p:pic>
          <p:nvPicPr>
            <p:cNvPr id="34" name="Изображение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" t="27004" r="79959" b="57295"/>
            <a:stretch/>
          </p:blipFill>
          <p:spPr>
            <a:xfrm>
              <a:off x="7369472" y="10392913"/>
              <a:ext cx="2544923" cy="1494288"/>
            </a:xfrm>
            <a:prstGeom prst="rect">
              <a:avLst/>
            </a:prstGeom>
          </p:spPr>
        </p:pic>
        <p:sp>
          <p:nvSpPr>
            <p:cNvPr id="35" name="Shape 378"/>
            <p:cNvSpPr/>
            <p:nvPr/>
          </p:nvSpPr>
          <p:spPr>
            <a:xfrm>
              <a:off x="7376841" y="11965587"/>
              <a:ext cx="2429303" cy="3776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Цитата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1100088" y="2191871"/>
            <a:ext cx="2463383" cy="1947655"/>
            <a:chOff x="7352624" y="3550188"/>
            <a:chExt cx="2463383" cy="1947655"/>
          </a:xfrm>
        </p:grpSpPr>
        <p:pic>
          <p:nvPicPr>
            <p:cNvPr id="37" name="Изображение 3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6" t="27469" r="60708" b="57555"/>
            <a:stretch/>
          </p:blipFill>
          <p:spPr>
            <a:xfrm>
              <a:off x="7368642" y="3550188"/>
              <a:ext cx="2447365" cy="1425388"/>
            </a:xfrm>
            <a:prstGeom prst="rect">
              <a:avLst/>
            </a:prstGeom>
          </p:spPr>
        </p:pic>
        <p:sp>
          <p:nvSpPr>
            <p:cNvPr id="38" name="Shape 378"/>
            <p:cNvSpPr/>
            <p:nvPr/>
          </p:nvSpPr>
          <p:spPr>
            <a:xfrm>
              <a:off x="7352624" y="5116308"/>
              <a:ext cx="2429303" cy="3815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Только заголовок </a:t>
              </a:r>
              <a:endParaRPr sz="3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70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11" y="3875912"/>
            <a:ext cx="12409033" cy="69794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4" name="Прямоугольник 53"/>
          <p:cNvSpPr/>
          <p:nvPr/>
        </p:nvSpPr>
        <p:spPr>
          <a:xfrm>
            <a:off x="-103693" y="4298214"/>
            <a:ext cx="4650293" cy="2311400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Текстовые 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слайды</a:t>
            </a:r>
          </a:p>
        </p:txBody>
      </p:sp>
      <p:grpSp>
        <p:nvGrpSpPr>
          <p:cNvPr id="12" name="Group 501"/>
          <p:cNvGrpSpPr/>
          <p:nvPr/>
        </p:nvGrpSpPr>
        <p:grpSpPr>
          <a:xfrm>
            <a:off x="15975417" y="7278510"/>
            <a:ext cx="800800" cy="552148"/>
            <a:chOff x="0" y="0"/>
            <a:chExt cx="800799" cy="552147"/>
          </a:xfrm>
        </p:grpSpPr>
        <p:sp>
          <p:nvSpPr>
            <p:cNvPr id="13" name="Shape 499"/>
            <p:cNvSpPr/>
            <p:nvPr/>
          </p:nvSpPr>
          <p:spPr>
            <a:xfrm>
              <a:off x="0" y="0"/>
              <a:ext cx="800799" cy="552147"/>
            </a:xfrm>
            <a:prstGeom prst="roundRect">
              <a:avLst>
                <a:gd name="adj" fmla="val 14269"/>
              </a:avLst>
            </a:prstGeom>
            <a:solidFill>
              <a:srgbClr val="FFCC07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4" name="Shape 500"/>
            <p:cNvSpPr/>
            <p:nvPr/>
          </p:nvSpPr>
          <p:spPr>
            <a:xfrm>
              <a:off x="112788" y="55500"/>
              <a:ext cx="589904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defRPr sz="2200" baseline="13636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baseline="0" dirty="0"/>
                <a:t>Tab</a:t>
              </a:r>
            </a:p>
          </p:txBody>
        </p:sp>
      </p:grpSp>
      <p:grpSp>
        <p:nvGrpSpPr>
          <p:cNvPr id="15" name="Group 504"/>
          <p:cNvGrpSpPr/>
          <p:nvPr/>
        </p:nvGrpSpPr>
        <p:grpSpPr>
          <a:xfrm>
            <a:off x="15952014" y="8297244"/>
            <a:ext cx="800800" cy="552148"/>
            <a:chOff x="0" y="0"/>
            <a:chExt cx="800799" cy="552147"/>
          </a:xfrm>
        </p:grpSpPr>
        <p:sp>
          <p:nvSpPr>
            <p:cNvPr id="16" name="Shape 502"/>
            <p:cNvSpPr/>
            <p:nvPr/>
          </p:nvSpPr>
          <p:spPr>
            <a:xfrm>
              <a:off x="0" y="0"/>
              <a:ext cx="800799" cy="552147"/>
            </a:xfrm>
            <a:prstGeom prst="roundRect">
              <a:avLst>
                <a:gd name="adj" fmla="val 14269"/>
              </a:avLst>
            </a:prstGeom>
            <a:solidFill>
              <a:srgbClr val="FFCC07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Shape 503"/>
            <p:cNvSpPr/>
            <p:nvPr/>
          </p:nvSpPr>
          <p:spPr>
            <a:xfrm>
              <a:off x="112788" y="55500"/>
              <a:ext cx="589904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defRPr sz="2200" baseline="13636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baseline="0" dirty="0"/>
                <a:t>Tab</a:t>
              </a:r>
            </a:p>
          </p:txBody>
        </p:sp>
      </p:grpSp>
      <p:grpSp>
        <p:nvGrpSpPr>
          <p:cNvPr id="18" name="Group 507"/>
          <p:cNvGrpSpPr/>
          <p:nvPr/>
        </p:nvGrpSpPr>
        <p:grpSpPr>
          <a:xfrm>
            <a:off x="16885868" y="8297244"/>
            <a:ext cx="800801" cy="552148"/>
            <a:chOff x="0" y="0"/>
            <a:chExt cx="800799" cy="552147"/>
          </a:xfrm>
        </p:grpSpPr>
        <p:sp>
          <p:nvSpPr>
            <p:cNvPr id="19" name="Shape 505"/>
            <p:cNvSpPr/>
            <p:nvPr/>
          </p:nvSpPr>
          <p:spPr>
            <a:xfrm>
              <a:off x="0" y="0"/>
              <a:ext cx="800799" cy="552147"/>
            </a:xfrm>
            <a:prstGeom prst="roundRect">
              <a:avLst>
                <a:gd name="adj" fmla="val 14269"/>
              </a:avLst>
            </a:prstGeom>
            <a:solidFill>
              <a:srgbClr val="FFCC07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Shape 506"/>
            <p:cNvSpPr/>
            <p:nvPr/>
          </p:nvSpPr>
          <p:spPr>
            <a:xfrm>
              <a:off x="112788" y="55500"/>
              <a:ext cx="589904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defRPr sz="2200" baseline="13636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baseline="0" dirty="0"/>
                <a:t>Tab</a:t>
              </a:r>
            </a:p>
          </p:txBody>
        </p:sp>
      </p:grpSp>
      <p:grpSp>
        <p:nvGrpSpPr>
          <p:cNvPr id="21" name="Group 510"/>
          <p:cNvGrpSpPr/>
          <p:nvPr/>
        </p:nvGrpSpPr>
        <p:grpSpPr>
          <a:xfrm>
            <a:off x="15957347" y="9287695"/>
            <a:ext cx="800800" cy="552149"/>
            <a:chOff x="0" y="0"/>
            <a:chExt cx="800799" cy="552147"/>
          </a:xfrm>
        </p:grpSpPr>
        <p:sp>
          <p:nvSpPr>
            <p:cNvPr id="22" name="Shape 508"/>
            <p:cNvSpPr/>
            <p:nvPr/>
          </p:nvSpPr>
          <p:spPr>
            <a:xfrm>
              <a:off x="0" y="0"/>
              <a:ext cx="800799" cy="552147"/>
            </a:xfrm>
            <a:prstGeom prst="roundRect">
              <a:avLst>
                <a:gd name="adj" fmla="val 14269"/>
              </a:avLst>
            </a:prstGeom>
            <a:solidFill>
              <a:srgbClr val="FFCC07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" name="Shape 509"/>
            <p:cNvSpPr/>
            <p:nvPr/>
          </p:nvSpPr>
          <p:spPr>
            <a:xfrm>
              <a:off x="112788" y="55501"/>
              <a:ext cx="589904" cy="441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defRPr sz="2200" baseline="13636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baseline="0" dirty="0"/>
                <a:t>Tab</a:t>
              </a:r>
            </a:p>
          </p:txBody>
        </p:sp>
      </p:grpSp>
      <p:grpSp>
        <p:nvGrpSpPr>
          <p:cNvPr id="24" name="Group 513"/>
          <p:cNvGrpSpPr/>
          <p:nvPr/>
        </p:nvGrpSpPr>
        <p:grpSpPr>
          <a:xfrm>
            <a:off x="16891201" y="9287695"/>
            <a:ext cx="800801" cy="552149"/>
            <a:chOff x="0" y="0"/>
            <a:chExt cx="800799" cy="552147"/>
          </a:xfrm>
        </p:grpSpPr>
        <p:sp>
          <p:nvSpPr>
            <p:cNvPr id="25" name="Shape 511"/>
            <p:cNvSpPr/>
            <p:nvPr/>
          </p:nvSpPr>
          <p:spPr>
            <a:xfrm>
              <a:off x="0" y="0"/>
              <a:ext cx="800799" cy="552147"/>
            </a:xfrm>
            <a:prstGeom prst="roundRect">
              <a:avLst>
                <a:gd name="adj" fmla="val 14269"/>
              </a:avLst>
            </a:prstGeom>
            <a:solidFill>
              <a:srgbClr val="FFCC07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Shape 512"/>
            <p:cNvSpPr/>
            <p:nvPr/>
          </p:nvSpPr>
          <p:spPr>
            <a:xfrm>
              <a:off x="112788" y="55501"/>
              <a:ext cx="589904" cy="441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defRPr sz="2200" baseline="13636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baseline="0" dirty="0"/>
                <a:t>Tab</a:t>
              </a:r>
            </a:p>
          </p:txBody>
        </p:sp>
      </p:grpSp>
      <p:grpSp>
        <p:nvGrpSpPr>
          <p:cNvPr id="27" name="Group 516"/>
          <p:cNvGrpSpPr/>
          <p:nvPr/>
        </p:nvGrpSpPr>
        <p:grpSpPr>
          <a:xfrm>
            <a:off x="17795873" y="9287695"/>
            <a:ext cx="800800" cy="552149"/>
            <a:chOff x="0" y="0"/>
            <a:chExt cx="800799" cy="552147"/>
          </a:xfrm>
        </p:grpSpPr>
        <p:sp>
          <p:nvSpPr>
            <p:cNvPr id="28" name="Shape 514"/>
            <p:cNvSpPr/>
            <p:nvPr/>
          </p:nvSpPr>
          <p:spPr>
            <a:xfrm>
              <a:off x="0" y="0"/>
              <a:ext cx="800799" cy="552147"/>
            </a:xfrm>
            <a:prstGeom prst="roundRect">
              <a:avLst>
                <a:gd name="adj" fmla="val 14269"/>
              </a:avLst>
            </a:prstGeom>
            <a:solidFill>
              <a:srgbClr val="FFCC07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Shape 515"/>
            <p:cNvSpPr/>
            <p:nvPr/>
          </p:nvSpPr>
          <p:spPr>
            <a:xfrm>
              <a:off x="112788" y="55501"/>
              <a:ext cx="589904" cy="441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defRPr sz="2200" baseline="13636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baseline="0" dirty="0"/>
                <a:t>Tab</a:t>
              </a:r>
            </a:p>
          </p:txBody>
        </p:sp>
      </p:grpSp>
      <p:grpSp>
        <p:nvGrpSpPr>
          <p:cNvPr id="31" name="Group 520"/>
          <p:cNvGrpSpPr/>
          <p:nvPr/>
        </p:nvGrpSpPr>
        <p:grpSpPr>
          <a:xfrm>
            <a:off x="3586716" y="8165804"/>
            <a:ext cx="7078090" cy="4513755"/>
            <a:chOff x="0" y="-3003497"/>
            <a:chExt cx="7078087" cy="4513753"/>
          </a:xfrm>
        </p:grpSpPr>
        <p:sp>
          <p:nvSpPr>
            <p:cNvPr id="32" name="Shape 517"/>
            <p:cNvSpPr/>
            <p:nvPr/>
          </p:nvSpPr>
          <p:spPr>
            <a:xfrm>
              <a:off x="0" y="0"/>
              <a:ext cx="7078087" cy="1510256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3" name="Shape 518"/>
            <p:cNvSpPr/>
            <p:nvPr/>
          </p:nvSpPr>
          <p:spPr>
            <a:xfrm flipH="1">
              <a:off x="167012" y="-3003497"/>
              <a:ext cx="1775201" cy="3084766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Shape 519"/>
            <p:cNvSpPr/>
            <p:nvPr/>
          </p:nvSpPr>
          <p:spPr>
            <a:xfrm>
              <a:off x="225136" y="131080"/>
              <a:ext cx="6471350" cy="1374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Чтобы жёлтая линия не разрывалась, переносите текст на следующую строку </a:t>
              </a:r>
              <a:br>
                <a:rPr lang="ru-RU" sz="2400" dirty="0"/>
              </a:br>
              <a:r>
                <a:rPr lang="ru-RU" sz="2400" dirty="0"/>
                <a:t>с помощью клавиши </a:t>
              </a:r>
              <a:r>
                <a:rPr lang="ru-RU" sz="2400" dirty="0" err="1" smtClean="0">
                  <a:solidFill>
                    <a:srgbClr val="FFFFFF"/>
                  </a:solidFill>
                </a:rPr>
                <a:t>Enter</a:t>
              </a:r>
              <a:endParaRPr lang="ru-RU" sz="2400" dirty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</p:grpSp>
      <p:grpSp>
        <p:nvGrpSpPr>
          <p:cNvPr id="36" name="Group 520"/>
          <p:cNvGrpSpPr/>
          <p:nvPr/>
        </p:nvGrpSpPr>
        <p:grpSpPr>
          <a:xfrm>
            <a:off x="15212857" y="691441"/>
            <a:ext cx="8042430" cy="7403182"/>
            <a:chOff x="-2257699" y="-269983"/>
            <a:chExt cx="7861866" cy="5057640"/>
          </a:xfrm>
        </p:grpSpPr>
        <p:sp>
          <p:nvSpPr>
            <p:cNvPr id="39" name="Shape 517"/>
            <p:cNvSpPr/>
            <p:nvPr/>
          </p:nvSpPr>
          <p:spPr>
            <a:xfrm>
              <a:off x="-1108152" y="-269983"/>
              <a:ext cx="6712319" cy="4339441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Shape 518"/>
            <p:cNvSpPr/>
            <p:nvPr/>
          </p:nvSpPr>
          <p:spPr>
            <a:xfrm flipV="1">
              <a:off x="-2257699" y="152395"/>
              <a:ext cx="2287665" cy="2705099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" name="Shape 519"/>
            <p:cNvSpPr/>
            <p:nvPr/>
          </p:nvSpPr>
          <p:spPr>
            <a:xfrm>
              <a:off x="-729439" y="-62200"/>
              <a:ext cx="6116161" cy="4849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Когда вы копируете и затем вставляете текст на слайд </a:t>
              </a:r>
              <a:r>
                <a:rPr lang="ru-RU" sz="2400" dirty="0" smtClean="0"/>
                <a:t>презентации,</a:t>
              </a:r>
              <a:r>
                <a:rPr lang="en-US" sz="2400" dirty="0"/>
                <a:t> </a:t>
              </a:r>
              <a:r>
                <a:rPr lang="ru-RU" sz="2400" dirty="0" smtClean="0"/>
                <a:t>в</a:t>
              </a:r>
              <a:r>
                <a:rPr lang="en-US" sz="2400" dirty="0" smtClean="0"/>
                <a:t> </a:t>
              </a:r>
              <a:r>
                <a:rPr lang="ru-RU" sz="2400" dirty="0" smtClean="0"/>
                <a:t>месте </a:t>
              </a:r>
              <a:r>
                <a:rPr lang="ru-RU" sz="2400" dirty="0"/>
                <a:t>вставки появляется </a:t>
              </a:r>
              <a:r>
                <a:rPr lang="ru-RU" sz="2400" dirty="0" smtClean="0"/>
                <a:t>всплывающая кнопка: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smtClean="0"/>
                <a:t> </a:t>
              </a:r>
              <a:endParaRPr lang="ru-RU" sz="2400" dirty="0"/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/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/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sz="2400" dirty="0" smtClean="0"/>
                <a:t>Чтобы </a:t>
              </a:r>
              <a:r>
                <a:rPr lang="ru-RU" sz="2400" dirty="0" smtClean="0"/>
                <a:t>не сбить настройки стиля, 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ru-RU" sz="2400" dirty="0" smtClean="0"/>
                <a:t>нажмите эту кнопку и выберите </a:t>
              </a:r>
              <a:br>
                <a:rPr lang="ru-RU" sz="2400" dirty="0" smtClean="0"/>
              </a:br>
              <a:r>
                <a:rPr lang="ru-RU" sz="2400" dirty="0" smtClean="0"/>
                <a:t>в появившемся списке опцию </a:t>
              </a:r>
              <a:br>
                <a:rPr lang="ru-RU" sz="2400" dirty="0" smtClean="0"/>
              </a:br>
              <a:r>
                <a:rPr lang="ru-RU" sz="2400" dirty="0" smtClean="0">
                  <a:latin typeface="+mj-lt"/>
                </a:rPr>
                <a:t>Сохранить только текст</a:t>
              </a:r>
              <a:endParaRPr lang="ru-RU" sz="2400" dirty="0" smtClean="0"/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 smtClean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 smtClean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 smtClean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lang="ru-RU" sz="2400" dirty="0" smtClean="0"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</p:grpSp>
      <p:pic>
        <p:nvPicPr>
          <p:cNvPr id="37" name="Изображение 3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8"/>
          <a:stretch/>
        </p:blipFill>
        <p:spPr>
          <a:xfrm>
            <a:off x="16835123" y="4950000"/>
            <a:ext cx="4649476" cy="1697727"/>
          </a:xfrm>
          <a:prstGeom prst="rect">
            <a:avLst/>
          </a:prstGeom>
        </p:spPr>
      </p:pic>
      <p:pic>
        <p:nvPicPr>
          <p:cNvPr id="38" name="Изображение 37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t="12833" r="11434" b="14419"/>
          <a:stretch/>
        </p:blipFill>
        <p:spPr>
          <a:xfrm>
            <a:off x="16835123" y="2350248"/>
            <a:ext cx="806170" cy="714229"/>
          </a:xfrm>
          <a:prstGeom prst="rect">
            <a:avLst/>
          </a:prstGeom>
        </p:spPr>
      </p:pic>
      <p:grpSp>
        <p:nvGrpSpPr>
          <p:cNvPr id="55" name="Группа 54"/>
          <p:cNvGrpSpPr/>
          <p:nvPr/>
        </p:nvGrpSpPr>
        <p:grpSpPr>
          <a:xfrm>
            <a:off x="1060210" y="6825081"/>
            <a:ext cx="2547692" cy="1899573"/>
            <a:chOff x="7330923" y="8050082"/>
            <a:chExt cx="2547692" cy="1899573"/>
          </a:xfrm>
        </p:grpSpPr>
        <p:pic>
          <p:nvPicPr>
            <p:cNvPr id="56" name="Изображение 5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8" t="26750" r="20598" b="57313"/>
            <a:stretch/>
          </p:blipFill>
          <p:spPr>
            <a:xfrm>
              <a:off x="7330923" y="8050082"/>
              <a:ext cx="2547692" cy="1518462"/>
            </a:xfrm>
            <a:prstGeom prst="rect">
              <a:avLst/>
            </a:prstGeom>
          </p:spPr>
        </p:pic>
        <p:sp>
          <p:nvSpPr>
            <p:cNvPr id="57" name="Shape 378"/>
            <p:cNvSpPr/>
            <p:nvPr/>
          </p:nvSpPr>
          <p:spPr>
            <a:xfrm>
              <a:off x="7397995" y="9618763"/>
              <a:ext cx="2429303" cy="3308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диаграмма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1046613" y="4576707"/>
            <a:ext cx="2713584" cy="1920399"/>
            <a:chOff x="7265568" y="5846529"/>
            <a:chExt cx="2713584" cy="1920399"/>
          </a:xfrm>
        </p:grpSpPr>
        <p:pic>
          <p:nvPicPr>
            <p:cNvPr id="59" name="Изображение 5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5" t="27514" r="40768" b="57609"/>
            <a:stretch/>
          </p:blipFill>
          <p:spPr>
            <a:xfrm>
              <a:off x="7350525" y="5846529"/>
              <a:ext cx="2446020" cy="1417320"/>
            </a:xfrm>
            <a:prstGeom prst="rect">
              <a:avLst/>
            </a:prstGeom>
          </p:spPr>
        </p:pic>
        <p:sp>
          <p:nvSpPr>
            <p:cNvPr id="60" name="Shape 378"/>
            <p:cNvSpPr/>
            <p:nvPr/>
          </p:nvSpPr>
          <p:spPr>
            <a:xfrm>
              <a:off x="7265568" y="7382647"/>
              <a:ext cx="2713584" cy="3842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или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диаграмма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1133265" y="9145778"/>
            <a:ext cx="2544923" cy="1950361"/>
            <a:chOff x="7369472" y="10392913"/>
            <a:chExt cx="2544923" cy="1950361"/>
          </a:xfrm>
        </p:grpSpPr>
        <p:pic>
          <p:nvPicPr>
            <p:cNvPr id="62" name="Изображение 6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" t="27004" r="79959" b="57295"/>
            <a:stretch/>
          </p:blipFill>
          <p:spPr>
            <a:xfrm>
              <a:off x="7369472" y="10392913"/>
              <a:ext cx="2544923" cy="1494288"/>
            </a:xfrm>
            <a:prstGeom prst="rect">
              <a:avLst/>
            </a:prstGeom>
          </p:spPr>
        </p:pic>
        <p:sp>
          <p:nvSpPr>
            <p:cNvPr id="63" name="Shape 378"/>
            <p:cNvSpPr/>
            <p:nvPr/>
          </p:nvSpPr>
          <p:spPr>
            <a:xfrm>
              <a:off x="7376841" y="11965587"/>
              <a:ext cx="2429303" cy="3776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Цитата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1073405" y="2151066"/>
            <a:ext cx="2544923" cy="1988460"/>
            <a:chOff x="7325941" y="3509383"/>
            <a:chExt cx="2544923" cy="1988460"/>
          </a:xfrm>
        </p:grpSpPr>
        <p:pic>
          <p:nvPicPr>
            <p:cNvPr id="65" name="Изображение 6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2" t="27040" r="60304" b="56836"/>
            <a:stretch/>
          </p:blipFill>
          <p:spPr>
            <a:xfrm>
              <a:off x="7325941" y="3509383"/>
              <a:ext cx="2544923" cy="1534565"/>
            </a:xfrm>
            <a:prstGeom prst="rect">
              <a:avLst/>
            </a:prstGeom>
          </p:spPr>
        </p:pic>
        <p:sp>
          <p:nvSpPr>
            <p:cNvPr id="66" name="Shape 378"/>
            <p:cNvSpPr/>
            <p:nvPr/>
          </p:nvSpPr>
          <p:spPr>
            <a:xfrm>
              <a:off x="7352624" y="5116308"/>
              <a:ext cx="2429303" cy="3815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Только заголовок </a:t>
              </a:r>
              <a:endParaRPr sz="3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59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66" y="1886856"/>
            <a:ext cx="18260548" cy="102878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21393524" y="12274924"/>
            <a:ext cx="1144587" cy="381601"/>
          </a:xfrm>
        </p:spPr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6" name="Group 465"/>
          <p:cNvGrpSpPr/>
          <p:nvPr/>
        </p:nvGrpSpPr>
        <p:grpSpPr>
          <a:xfrm>
            <a:off x="7924832" y="1563509"/>
            <a:ext cx="7878226" cy="3692326"/>
            <a:chOff x="178420" y="0"/>
            <a:chExt cx="7878225" cy="3692325"/>
          </a:xfrm>
        </p:grpSpPr>
        <p:grpSp>
          <p:nvGrpSpPr>
            <p:cNvPr id="17" name="Group 463"/>
            <p:cNvGrpSpPr/>
            <p:nvPr/>
          </p:nvGrpSpPr>
          <p:grpSpPr>
            <a:xfrm>
              <a:off x="2493342" y="0"/>
              <a:ext cx="5563303" cy="1510257"/>
              <a:chOff x="178420" y="0"/>
              <a:chExt cx="5563302" cy="1510256"/>
            </a:xfrm>
          </p:grpSpPr>
          <p:sp>
            <p:nvSpPr>
              <p:cNvPr id="20" name="Shape 461"/>
              <p:cNvSpPr/>
              <p:nvPr/>
            </p:nvSpPr>
            <p:spPr>
              <a:xfrm>
                <a:off x="178420" y="0"/>
                <a:ext cx="5563302" cy="1510256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hape 462"/>
              <p:cNvSpPr/>
              <p:nvPr/>
            </p:nvSpPr>
            <p:spPr>
              <a:xfrm>
                <a:off x="303151" y="94173"/>
                <a:ext cx="5368572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pPr>
                <a:r>
                  <a:rPr lang="ru-RU" sz="2400" dirty="0"/>
                  <a:t>Чтобы жёлтая линия не разрывалась, переносите текст на следующую строку </a:t>
                </a:r>
                <a:r>
                  <a:rPr lang="ru-RU" sz="2400" dirty="0" smtClean="0"/>
                  <a:t>с помощью клавиши </a:t>
                </a:r>
                <a:r>
                  <a:rPr lang="ru-RU" sz="2400" dirty="0" err="1" smtClean="0">
                    <a:latin typeface="+mj-lt"/>
                  </a:rPr>
                  <a:t>Enter</a:t>
                </a:r>
                <a:endParaRPr sz="2400" dirty="0">
                  <a:latin typeface="Yandex Sans Text Regular"/>
                  <a:ea typeface="Yandex Sans Text Regular"/>
                  <a:cs typeface="Yandex Sans Text Regular"/>
                  <a:sym typeface="Yandex Sans Text Regular"/>
                </a:endParaRPr>
              </a:p>
            </p:txBody>
          </p:sp>
        </p:grpSp>
        <p:sp>
          <p:nvSpPr>
            <p:cNvPr id="19" name="Shape 464"/>
            <p:cNvSpPr/>
            <p:nvPr/>
          </p:nvSpPr>
          <p:spPr>
            <a:xfrm flipV="1">
              <a:off x="178420" y="1352832"/>
              <a:ext cx="2502469" cy="2339493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13589012" y="7370812"/>
            <a:ext cx="10050194" cy="5592788"/>
            <a:chOff x="8289889" y="10550293"/>
            <a:chExt cx="9067799" cy="5156200"/>
          </a:xfrm>
        </p:grpSpPr>
        <p:pic>
          <p:nvPicPr>
            <p:cNvPr id="8" name="Изображение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889" y="10550293"/>
              <a:ext cx="9067799" cy="5156200"/>
            </a:xfrm>
            <a:prstGeom prst="rect">
              <a:avLst/>
            </a:prstGeom>
          </p:spPr>
        </p:pic>
        <p:sp>
          <p:nvSpPr>
            <p:cNvPr id="28" name="Shape 467"/>
            <p:cNvSpPr/>
            <p:nvPr/>
          </p:nvSpPr>
          <p:spPr>
            <a:xfrm>
              <a:off x="10783000" y="11333696"/>
              <a:ext cx="6297761" cy="3359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Для длинных цитат </a:t>
              </a:r>
              <a:r>
                <a:rPr lang="ru-RU" sz="2400" dirty="0" smtClean="0"/>
                <a:t>размер </a:t>
              </a:r>
              <a:r>
                <a:rPr lang="ru-RU" sz="2400" dirty="0"/>
                <a:t>шрифта </a:t>
              </a:r>
              <a:r>
                <a:rPr lang="ru-RU" sz="2400" dirty="0" smtClean="0"/>
                <a:t>можно уменьшить до </a:t>
              </a:r>
              <a:r>
                <a:rPr lang="ru-RU" sz="2400" dirty="0">
                  <a:latin typeface="+mj-lt"/>
                </a:rPr>
                <a:t>80 </a:t>
              </a:r>
              <a:r>
                <a:rPr lang="ru-RU" sz="2400" dirty="0" smtClean="0">
                  <a:latin typeface="+mj-lt"/>
                </a:rPr>
                <a:t>пт</a:t>
              </a:r>
              <a:r>
                <a:rPr lang="ru-RU" sz="2400" dirty="0">
                  <a:latin typeface="+mj-lt"/>
                </a:rPr>
                <a:t>. </a:t>
              </a:r>
              <a:r>
                <a:rPr lang="ru-RU" sz="2400" dirty="0"/>
                <a:t>В этом случае интервал между строками должен быть равен 1.0 пт</a:t>
              </a:r>
              <a:r>
                <a:rPr lang="ru-RU" sz="2400" dirty="0" smtClean="0"/>
                <a:t>.</a:t>
              </a:r>
            </a:p>
            <a:p>
              <a:pPr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smtClean="0"/>
                <a:t>Чтобы установить интервал: </a:t>
              </a:r>
            </a:p>
            <a:p>
              <a:pPr marL="457200" indent="-457200">
                <a:buFont typeface="+mj-lt"/>
                <a:buAutoNum type="arabicPeriod"/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smtClean="0"/>
                <a:t>Перейдите </a:t>
              </a:r>
              <a:r>
                <a:rPr lang="ru-RU" sz="2400" dirty="0"/>
                <a:t>на вкладку </a:t>
              </a:r>
              <a:r>
                <a:rPr lang="ru-RU" sz="2400" dirty="0" smtClean="0">
                  <a:latin typeface="+mj-lt"/>
                </a:rPr>
                <a:t>Главная</a:t>
              </a:r>
            </a:p>
            <a:p>
              <a:pPr marL="457200" indent="-457200">
                <a:buFont typeface="+mj-lt"/>
                <a:buAutoNum type="arabicPeriod"/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smtClean="0"/>
                <a:t>Нажмите кнопку </a:t>
              </a:r>
              <a:r>
                <a:rPr lang="ru-RU" sz="2400" dirty="0" smtClean="0">
                  <a:latin typeface="+mj-lt"/>
                </a:rPr>
                <a:t>Междустрочный интервал</a:t>
              </a:r>
              <a:endParaRPr sz="2400" dirty="0">
                <a:latin typeface="+mj-lt"/>
              </a:endParaRPr>
            </a:p>
          </p:txBody>
        </p:sp>
      </p:grpSp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95"/>
          <a:stretch/>
        </p:blipFill>
        <p:spPr>
          <a:xfrm>
            <a:off x="16439304" y="10707553"/>
            <a:ext cx="5146246" cy="191514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-91086" y="8881783"/>
            <a:ext cx="4650293" cy="2286000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Текстовые 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слайды</a:t>
            </a:r>
          </a:p>
        </p:txBody>
      </p:sp>
      <p:grpSp>
        <p:nvGrpSpPr>
          <p:cNvPr id="43" name="Группа 42"/>
          <p:cNvGrpSpPr/>
          <p:nvPr/>
        </p:nvGrpSpPr>
        <p:grpSpPr>
          <a:xfrm>
            <a:off x="1127282" y="6901543"/>
            <a:ext cx="2443232" cy="1823111"/>
            <a:chOff x="7397995" y="8126544"/>
            <a:chExt cx="2443232" cy="1823111"/>
          </a:xfrm>
        </p:grpSpPr>
        <p:pic>
          <p:nvPicPr>
            <p:cNvPr id="44" name="Изображение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79" t="27552" r="20872" b="57709"/>
            <a:stretch/>
          </p:blipFill>
          <p:spPr>
            <a:xfrm>
              <a:off x="7413713" y="8126544"/>
              <a:ext cx="2427514" cy="1404257"/>
            </a:xfrm>
            <a:prstGeom prst="rect">
              <a:avLst/>
            </a:prstGeom>
          </p:spPr>
        </p:pic>
        <p:sp>
          <p:nvSpPr>
            <p:cNvPr id="45" name="Shape 378"/>
            <p:cNvSpPr/>
            <p:nvPr/>
          </p:nvSpPr>
          <p:spPr>
            <a:xfrm>
              <a:off x="7397995" y="9618763"/>
              <a:ext cx="2429303" cy="3308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диаграмма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1046613" y="4576707"/>
            <a:ext cx="2713584" cy="1920399"/>
            <a:chOff x="7265568" y="5846529"/>
            <a:chExt cx="2713584" cy="1920399"/>
          </a:xfrm>
        </p:grpSpPr>
        <p:pic>
          <p:nvPicPr>
            <p:cNvPr id="47" name="Изображение 4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5" t="27514" r="40768" b="57609"/>
            <a:stretch/>
          </p:blipFill>
          <p:spPr>
            <a:xfrm>
              <a:off x="7350525" y="5846529"/>
              <a:ext cx="2446020" cy="1417320"/>
            </a:xfrm>
            <a:prstGeom prst="rect">
              <a:avLst/>
            </a:prstGeom>
          </p:spPr>
        </p:pic>
        <p:sp>
          <p:nvSpPr>
            <p:cNvPr id="48" name="Shape 378"/>
            <p:cNvSpPr/>
            <p:nvPr/>
          </p:nvSpPr>
          <p:spPr>
            <a:xfrm>
              <a:off x="7265568" y="7382647"/>
              <a:ext cx="2713584" cy="3842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или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диаграмма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49" name="Группа 48"/>
          <p:cNvGrpSpPr/>
          <p:nvPr/>
        </p:nvGrpSpPr>
        <p:grpSpPr>
          <a:xfrm>
            <a:off x="1140634" y="9202056"/>
            <a:ext cx="2429880" cy="1894083"/>
            <a:chOff x="7376841" y="10449191"/>
            <a:chExt cx="2429880" cy="1894083"/>
          </a:xfrm>
        </p:grpSpPr>
        <p:pic>
          <p:nvPicPr>
            <p:cNvPr id="50" name="Изображение 4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" t="27596" r="80751" b="57610"/>
            <a:stretch/>
          </p:blipFill>
          <p:spPr>
            <a:xfrm>
              <a:off x="7382836" y="10449191"/>
              <a:ext cx="2423885" cy="1407887"/>
            </a:xfrm>
            <a:prstGeom prst="rect">
              <a:avLst/>
            </a:prstGeom>
          </p:spPr>
        </p:pic>
        <p:sp>
          <p:nvSpPr>
            <p:cNvPr id="51" name="Shape 378"/>
            <p:cNvSpPr/>
            <p:nvPr/>
          </p:nvSpPr>
          <p:spPr>
            <a:xfrm>
              <a:off x="7376841" y="11965587"/>
              <a:ext cx="2429303" cy="3776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Цитата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52" name="Группа 51"/>
          <p:cNvGrpSpPr/>
          <p:nvPr/>
        </p:nvGrpSpPr>
        <p:grpSpPr>
          <a:xfrm>
            <a:off x="1100088" y="2191871"/>
            <a:ext cx="2463383" cy="1947655"/>
            <a:chOff x="7352624" y="3550188"/>
            <a:chExt cx="2463383" cy="1947655"/>
          </a:xfrm>
        </p:grpSpPr>
        <p:pic>
          <p:nvPicPr>
            <p:cNvPr id="53" name="Изображение 5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6" t="27469" r="60708" b="57555"/>
            <a:stretch/>
          </p:blipFill>
          <p:spPr>
            <a:xfrm>
              <a:off x="7368642" y="3550188"/>
              <a:ext cx="2447365" cy="1425388"/>
            </a:xfrm>
            <a:prstGeom prst="rect">
              <a:avLst/>
            </a:prstGeom>
          </p:spPr>
        </p:pic>
        <p:sp>
          <p:nvSpPr>
            <p:cNvPr id="54" name="Shape 378"/>
            <p:cNvSpPr/>
            <p:nvPr/>
          </p:nvSpPr>
          <p:spPr>
            <a:xfrm>
              <a:off x="7352624" y="5116308"/>
              <a:ext cx="2429303" cy="3815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Только заголовок </a:t>
              </a:r>
              <a:endParaRPr sz="3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Артур </a:t>
            </a:r>
            <a:r>
              <a:rPr lang="ru-RU" dirty="0" err="1"/>
              <a:t>Конан</a:t>
            </a:r>
            <a:r>
              <a:rPr lang="ru-RU" dirty="0"/>
              <a:t> Дойл, «Знак четырёх»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ts val="10000"/>
              </a:lnSpc>
            </a:pPr>
            <a:r>
              <a:rPr lang="ru-RU" sz="8000" dirty="0"/>
              <a:t>Отбросьте всё невозможное, </a:t>
            </a:r>
            <a:endParaRPr lang="ru-RU" sz="8000" dirty="0" smtClean="0"/>
          </a:p>
          <a:p>
            <a:pPr>
              <a:lnSpc>
                <a:spcPts val="10000"/>
              </a:lnSpc>
            </a:pPr>
            <a:r>
              <a:rPr lang="ru-RU" sz="8000" dirty="0" smtClean="0"/>
              <a:t>то</a:t>
            </a:r>
            <a:r>
              <a:rPr lang="ru-RU" sz="8000" dirty="0"/>
              <a:t>, что останется, и будет </a:t>
            </a:r>
            <a:endParaRPr lang="ru-RU" sz="8000" dirty="0" smtClean="0"/>
          </a:p>
          <a:p>
            <a:pPr>
              <a:lnSpc>
                <a:spcPts val="10000"/>
              </a:lnSpc>
            </a:pPr>
            <a:r>
              <a:rPr lang="ru-RU" sz="8000" dirty="0" smtClean="0"/>
              <a:t>ответом, каким бы невероятным</a:t>
            </a:r>
          </a:p>
          <a:p>
            <a:pPr>
              <a:lnSpc>
                <a:spcPts val="10000"/>
              </a:lnSpc>
            </a:pPr>
            <a:r>
              <a:rPr lang="ru-RU" sz="8000" dirty="0" smtClean="0"/>
              <a:t>он ни казался</a:t>
            </a:r>
            <a:endParaRPr lang="ru-RU" sz="8000" dirty="0"/>
          </a:p>
        </p:txBody>
      </p:sp>
      <p:grpSp>
        <p:nvGrpSpPr>
          <p:cNvPr id="9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0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2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hlinkClick r:id="rId2" action="ppaction://hlinksldjump"/>
          </p:cNvPr>
          <p:cNvSpPr/>
          <p:nvPr/>
        </p:nvSpPr>
        <p:spPr>
          <a:xfrm>
            <a:off x="2651206" y="866275"/>
            <a:ext cx="13737600" cy="1588168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Слайды с изображениями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Рецепт </a:t>
            </a:r>
            <a:r>
              <a:rPr lang="ru-RU" dirty="0"/>
              <a:t>хорошей презентации для выступлений</a:t>
            </a:r>
          </a:p>
        </p:txBody>
      </p:sp>
      <p:grpSp>
        <p:nvGrpSpPr>
          <p:cNvPr id="18" name="Группа 17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9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6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-104900" y="4271804"/>
            <a:ext cx="4650293" cy="2514600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Слайды </a:t>
            </a:r>
            <a:br>
              <a:rPr lang="ru-RU" sz="2400" dirty="0" smtClean="0"/>
            </a:br>
            <a:r>
              <a:rPr lang="ru-RU" sz="2400" dirty="0" smtClean="0"/>
              <a:t>с </a:t>
            </a:r>
            <a:r>
              <a:rPr lang="ru-RU" sz="2400" dirty="0"/>
              <a:t>пиктограммами </a:t>
            </a:r>
          </a:p>
        </p:txBody>
      </p:sp>
      <p:sp>
        <p:nvSpPr>
          <p:cNvPr id="17" name="Shape 594"/>
          <p:cNvSpPr/>
          <p:nvPr/>
        </p:nvSpPr>
        <p:spPr>
          <a:xfrm>
            <a:off x="4950719" y="3058028"/>
            <a:ext cx="5307860" cy="8717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Пиктограмма </a:t>
            </a:r>
            <a:r>
              <a:rPr lang="ru-RU" sz="2400" dirty="0"/>
              <a:t>–</a:t>
            </a:r>
            <a:r>
              <a:rPr lang="ru-RU" sz="2400" dirty="0" smtClean="0"/>
              <a:t> это знак</a:t>
            </a:r>
            <a:r>
              <a:rPr lang="ru-RU" sz="2400" dirty="0"/>
              <a:t>, схематично отображающий важнейшие черты объекта</a:t>
            </a:r>
            <a:r>
              <a:rPr lang="ru-RU" sz="2400" dirty="0" smtClean="0"/>
              <a:t>.</a:t>
            </a:r>
            <a:br>
              <a:rPr lang="ru-RU" sz="2400" dirty="0" smtClean="0"/>
            </a:b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Пиктограммы не являются самостоятельными иллюстрациями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и </a:t>
            </a:r>
            <a:r>
              <a:rPr lang="ru-RU" sz="2400" dirty="0"/>
              <a:t>служат </a:t>
            </a:r>
            <a:r>
              <a:rPr lang="ru-RU" sz="2400" dirty="0" smtClean="0"/>
              <a:t>наглядным дополнением </a:t>
            </a:r>
            <a:br>
              <a:rPr lang="ru-RU" sz="2400" dirty="0" smtClean="0"/>
            </a:br>
            <a:r>
              <a:rPr lang="ru-RU" sz="2400" dirty="0" smtClean="0"/>
              <a:t>к тексту или схеме.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Не используйте слайды такого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типа </a:t>
            </a:r>
            <a:r>
              <a:rPr lang="ru-RU" sz="2400" dirty="0"/>
              <a:t>для </a:t>
            </a:r>
            <a:r>
              <a:rPr lang="ru-RU" sz="2400" dirty="0" smtClean="0"/>
              <a:t>фотографий </a:t>
            </a:r>
            <a:br>
              <a:rPr lang="ru-RU" sz="2400" dirty="0" smtClean="0"/>
            </a:br>
            <a:r>
              <a:rPr lang="ru-RU" sz="2400" dirty="0" smtClean="0"/>
              <a:t>и </a:t>
            </a:r>
            <a:r>
              <a:rPr lang="ru-RU" sz="2400" dirty="0"/>
              <a:t>иллюстраций </a:t>
            </a:r>
            <a:r>
              <a:rPr lang="ru-RU" sz="2400" dirty="0" smtClean="0"/>
              <a:t>– </a:t>
            </a:r>
            <a:r>
              <a:rPr lang="ru-RU" sz="2400" dirty="0"/>
              <a:t>их будет </a:t>
            </a:r>
            <a:r>
              <a:rPr lang="ru-RU" sz="2400" dirty="0" smtClean="0"/>
              <a:t>тяжело воспринимать.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>
                <a:latin typeface="+mj-lt"/>
              </a:rPr>
              <a:t>Пожалуйста, не изменяйте размер </a:t>
            </a:r>
            <a:r>
              <a:rPr lang="ru-RU" sz="2400" dirty="0" smtClean="0">
                <a:latin typeface="+mj-lt"/>
              </a:rPr>
              <a:t>блоков для пиктограмм</a:t>
            </a:r>
            <a:r>
              <a:rPr lang="ru-RU" sz="2400" dirty="0">
                <a:latin typeface="+mj-lt"/>
              </a:rPr>
              <a:t>.</a:t>
            </a:r>
            <a:endParaRPr sz="2400" dirty="0">
              <a:latin typeface="+mj-lt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1051526" y="1792027"/>
            <a:ext cx="2708363" cy="2205946"/>
            <a:chOff x="10911144" y="3103992"/>
            <a:chExt cx="2708363" cy="2205946"/>
          </a:xfrm>
        </p:grpSpPr>
        <p:pic>
          <p:nvPicPr>
            <p:cNvPr id="21" name="Изображение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71" b="76086"/>
            <a:stretch/>
          </p:blipFill>
          <p:spPr>
            <a:xfrm>
              <a:off x="10911144" y="3103992"/>
              <a:ext cx="2708363" cy="1756767"/>
            </a:xfrm>
            <a:prstGeom prst="rect">
              <a:avLst/>
            </a:prstGeom>
          </p:spPr>
        </p:pic>
        <p:sp>
          <p:nvSpPr>
            <p:cNvPr id="22" name="Shape 378"/>
            <p:cNvSpPr/>
            <p:nvPr/>
          </p:nvSpPr>
          <p:spPr>
            <a:xfrm>
              <a:off x="11036969" y="4989095"/>
              <a:ext cx="2422358" cy="3208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5 пиктограмм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1165123" y="4704735"/>
            <a:ext cx="2477730" cy="1921351"/>
            <a:chOff x="11024741" y="5698649"/>
            <a:chExt cx="2477730" cy="1921351"/>
          </a:xfrm>
        </p:grpSpPr>
        <p:pic>
          <p:nvPicPr>
            <p:cNvPr id="24" name="Изображение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33316" r="80962" b="47216"/>
            <a:stretch/>
          </p:blipFill>
          <p:spPr>
            <a:xfrm>
              <a:off x="11024741" y="5698649"/>
              <a:ext cx="2477730" cy="1430594"/>
            </a:xfrm>
            <a:prstGeom prst="rect">
              <a:avLst/>
            </a:prstGeom>
          </p:spPr>
        </p:pic>
        <p:sp>
          <p:nvSpPr>
            <p:cNvPr id="25" name="Shape 378"/>
            <p:cNvSpPr/>
            <p:nvPr/>
          </p:nvSpPr>
          <p:spPr>
            <a:xfrm>
              <a:off x="11053011" y="7234990"/>
              <a:ext cx="2390256" cy="3850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4 пиктограммы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1080309" y="7055087"/>
            <a:ext cx="2709173" cy="1984290"/>
            <a:chOff x="10891801" y="8058067"/>
            <a:chExt cx="2709173" cy="1984290"/>
          </a:xfrm>
        </p:grpSpPr>
        <p:pic>
          <p:nvPicPr>
            <p:cNvPr id="27" name="Изображение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2258" r="59973" b="45915"/>
            <a:stretch/>
          </p:blipFill>
          <p:spPr>
            <a:xfrm>
              <a:off x="10891801" y="8058067"/>
              <a:ext cx="2709173" cy="1603899"/>
            </a:xfrm>
            <a:prstGeom prst="rect">
              <a:avLst/>
            </a:prstGeom>
          </p:spPr>
        </p:pic>
        <p:sp>
          <p:nvSpPr>
            <p:cNvPr id="28" name="Shape 378"/>
            <p:cNvSpPr/>
            <p:nvPr/>
          </p:nvSpPr>
          <p:spPr>
            <a:xfrm>
              <a:off x="11013964" y="9684474"/>
              <a:ext cx="2429303" cy="3578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3 пиктограммы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049014" y="9397154"/>
            <a:ext cx="2718989" cy="1920202"/>
            <a:chOff x="10908632" y="10271798"/>
            <a:chExt cx="2718989" cy="1920202"/>
          </a:xfrm>
        </p:grpSpPr>
        <p:pic>
          <p:nvPicPr>
            <p:cNvPr id="30" name="Изображение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7" t="12450" r="6700" b="28900"/>
            <a:stretch/>
          </p:blipFill>
          <p:spPr>
            <a:xfrm>
              <a:off x="11052266" y="10271798"/>
              <a:ext cx="2488018" cy="1467294"/>
            </a:xfrm>
            <a:prstGeom prst="rect">
              <a:avLst/>
            </a:prstGeom>
          </p:spPr>
        </p:pic>
        <p:sp>
          <p:nvSpPr>
            <p:cNvPr id="31" name="Shape 378"/>
            <p:cNvSpPr/>
            <p:nvPr/>
          </p:nvSpPr>
          <p:spPr>
            <a:xfrm>
              <a:off x="10908632" y="11823032"/>
              <a:ext cx="2718989" cy="368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Пиктограмма и текст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1047751" y="3207895"/>
            <a:ext cx="12082072" cy="8907904"/>
            <a:chOff x="11047751" y="3207895"/>
            <a:chExt cx="12082072" cy="8907904"/>
          </a:xfrm>
        </p:grpSpPr>
        <p:pic>
          <p:nvPicPr>
            <p:cNvPr id="5" name="Изображение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" t="1068" r="696" b="772"/>
            <a:stretch/>
          </p:blipFill>
          <p:spPr>
            <a:xfrm>
              <a:off x="11047751" y="3207895"/>
              <a:ext cx="12082072" cy="673058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13" name="Группа 12"/>
            <p:cNvGrpSpPr/>
            <p:nvPr/>
          </p:nvGrpSpPr>
          <p:grpSpPr>
            <a:xfrm>
              <a:off x="12398890" y="3406677"/>
              <a:ext cx="10562313" cy="8709122"/>
              <a:chOff x="12398890" y="3406677"/>
              <a:chExt cx="10562313" cy="8709122"/>
            </a:xfrm>
          </p:grpSpPr>
          <p:sp>
            <p:nvSpPr>
              <p:cNvPr id="9" name="Shape 597"/>
              <p:cNvSpPr/>
              <p:nvPr/>
            </p:nvSpPr>
            <p:spPr>
              <a:xfrm>
                <a:off x="16580409" y="9410415"/>
                <a:ext cx="607232" cy="1"/>
              </a:xfrm>
              <a:prstGeom prst="line">
                <a:avLst/>
              </a:prstGeom>
              <a:ln w="38100">
                <a:solidFill>
                  <a:srgbClr val="FF2604"/>
                </a:solidFill>
                <a:miter lim="400000"/>
                <a:tailEnd type="arrow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10" name="Shape 598"/>
              <p:cNvSpPr/>
              <p:nvPr/>
            </p:nvSpPr>
            <p:spPr>
              <a:xfrm>
                <a:off x="16587967" y="7201646"/>
                <a:ext cx="607232" cy="1"/>
              </a:xfrm>
              <a:prstGeom prst="line">
                <a:avLst/>
              </a:prstGeom>
              <a:ln w="38100">
                <a:solidFill>
                  <a:srgbClr val="FF2604"/>
                </a:solidFill>
                <a:miter lim="400000"/>
                <a:tailEnd type="arrow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grpSp>
            <p:nvGrpSpPr>
              <p:cNvPr id="11" name="Group 602"/>
              <p:cNvGrpSpPr/>
              <p:nvPr/>
            </p:nvGrpSpPr>
            <p:grpSpPr>
              <a:xfrm>
                <a:off x="16002000" y="8516983"/>
                <a:ext cx="6959203" cy="3598816"/>
                <a:chOff x="-193832" y="579502"/>
                <a:chExt cx="6959202" cy="3598815"/>
              </a:xfrm>
            </p:grpSpPr>
            <p:sp>
              <p:nvSpPr>
                <p:cNvPr id="14" name="Shape 599"/>
                <p:cNvSpPr/>
                <p:nvPr/>
              </p:nvSpPr>
              <p:spPr>
                <a:xfrm>
                  <a:off x="545423" y="2128941"/>
                  <a:ext cx="6219947" cy="2049376"/>
                </a:xfrm>
                <a:prstGeom prst="rect">
                  <a:avLst/>
                </a:prstGeom>
                <a:solidFill>
                  <a:srgbClr val="3878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" name="Shape 600"/>
                <p:cNvSpPr/>
                <p:nvPr/>
              </p:nvSpPr>
              <p:spPr>
                <a:xfrm>
                  <a:off x="-193832" y="579502"/>
                  <a:ext cx="888274" cy="1867987"/>
                </a:xfrm>
                <a:prstGeom prst="line">
                  <a:avLst/>
                </a:prstGeom>
                <a:noFill/>
                <a:ln w="38100" cap="flat">
                  <a:solidFill>
                    <a:srgbClr val="3878B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lnSpc>
                      <a:spcPct val="100000"/>
                    </a:lnSpc>
                    <a:spcBef>
                      <a:spcPts val="0"/>
                    </a:spcBef>
                    <a:defRPr sz="1200" baseline="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6" name="Shape 601"/>
                <p:cNvSpPr/>
                <p:nvPr/>
              </p:nvSpPr>
              <p:spPr>
                <a:xfrm>
                  <a:off x="891388" y="2361622"/>
                  <a:ext cx="5790500" cy="12647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tabLst>
                      <a:tab pos="5524500" algn="l"/>
                    </a:tabLst>
                    <a:defRPr sz="2200" baseline="0">
                      <a:solidFill>
                        <a:srgbClr val="FFFFFF"/>
                      </a:solidFill>
                    </a:defRPr>
                  </a:pPr>
                  <a:r>
                    <a:rPr lang="ru-RU" sz="2400" dirty="0"/>
                    <a:t>Если в блок для текста не умещаются длинные слова, вы можете немного  увеличить размер этого </a:t>
                  </a:r>
                  <a:r>
                    <a:rPr lang="ru-RU" sz="2400" dirty="0" smtClean="0"/>
                    <a:t>блока </a:t>
                  </a:r>
                  <a:br>
                    <a:rPr lang="ru-RU" sz="2400" dirty="0" smtClean="0"/>
                  </a:br>
                  <a:r>
                    <a:rPr lang="ru-RU" sz="2400" dirty="0" smtClean="0"/>
                    <a:t>и уменьшить шрифт до 36 </a:t>
                  </a:r>
                  <a:r>
                    <a:rPr lang="ru-RU" sz="2400" dirty="0" err="1" smtClean="0"/>
                    <a:t>пт</a:t>
                  </a:r>
                  <a:endParaRPr lang="ru-RU" sz="2400" dirty="0"/>
                </a:p>
              </p:txBody>
            </p:sp>
          </p:grp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16567163" y="7179174"/>
                <a:ext cx="0" cy="2433362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Прямоугольник 1"/>
              <p:cNvSpPr/>
              <p:nvPr/>
            </p:nvSpPr>
            <p:spPr>
              <a:xfrm>
                <a:off x="19783449" y="3406677"/>
                <a:ext cx="2559716" cy="104605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 err="1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Прямоугольник 2"/>
              <p:cNvSpPr/>
              <p:nvPr/>
            </p:nvSpPr>
            <p:spPr>
              <a:xfrm>
                <a:off x="12446126" y="6094800"/>
                <a:ext cx="1371474" cy="8648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 err="1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Рисунок 12"/>
              <p:cNvPicPr>
                <a:picLocks noChangeAspect="1"/>
              </p:cNvPicPr>
              <p:nvPr/>
            </p:nvPicPr>
            <p:blipFill>
              <a:blip r:embed="rId5"/>
              <a:srcRect t="10" b="10"/>
              <a:stretch>
                <a:fillRect/>
              </a:stretch>
            </p:blipFill>
            <p:spPr>
              <a:xfrm>
                <a:off x="12398890" y="5873675"/>
                <a:ext cx="1481012" cy="12344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Слайд с пиктограммами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" b="1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4574836" cy="3814491"/>
          </a:xfrm>
        </p:spPr>
        <p:txBody>
          <a:bodyPr/>
          <a:lstStyle/>
          <a:p>
            <a:r>
              <a:rPr lang="ru-RU" dirty="0"/>
              <a:t>Подпись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 </a:t>
            </a:r>
            <a:r>
              <a:rPr lang="ru-RU" dirty="0"/>
              <a:t>пиктограмме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4578156" cy="3819599"/>
          </a:xfrm>
        </p:spPr>
        <p:txBody>
          <a:bodyPr/>
          <a:lstStyle/>
          <a:p>
            <a:r>
              <a:rPr lang="ru-RU" dirty="0" smtClean="0"/>
              <a:t>Подпись </a:t>
            </a:r>
            <a:br>
              <a:rPr lang="ru-RU" dirty="0" smtClean="0"/>
            </a:br>
            <a:r>
              <a:rPr lang="ru-RU" dirty="0" smtClean="0"/>
              <a:t>к пиктограмме</a:t>
            </a:r>
          </a:p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4576396" cy="3819598"/>
          </a:xfrm>
        </p:spPr>
        <p:txBody>
          <a:bodyPr/>
          <a:lstStyle/>
          <a:p>
            <a:r>
              <a:rPr lang="ru-RU" smtClean="0"/>
              <a:t>Подпись </a:t>
            </a:r>
            <a:br>
              <a:rPr lang="ru-RU" smtClean="0"/>
            </a:br>
            <a:r>
              <a:rPr lang="ru-RU" smtClean="0"/>
              <a:t>к </a:t>
            </a:r>
            <a:r>
              <a:rPr lang="ru-RU" dirty="0" smtClean="0"/>
              <a:t>пиктограмме</a:t>
            </a:r>
          </a:p>
          <a:p>
            <a:endParaRPr lang="ru-RU" dirty="0"/>
          </a:p>
        </p:txBody>
      </p:sp>
      <p:pic>
        <p:nvPicPr>
          <p:cNvPr id="14" name="Рисунок 13"/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47" r="4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5" b="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Текст 10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4573587" cy="3819988"/>
          </a:xfrm>
        </p:spPr>
        <p:txBody>
          <a:bodyPr/>
          <a:lstStyle/>
          <a:p>
            <a:r>
              <a:rPr lang="ru-RU" dirty="0" smtClean="0"/>
              <a:t>Подпись </a:t>
            </a:r>
            <a:br>
              <a:rPr lang="ru-RU" dirty="0" smtClean="0"/>
            </a:br>
            <a:r>
              <a:rPr lang="ru-RU" dirty="0" smtClean="0"/>
              <a:t>к пиктограмме</a:t>
            </a:r>
          </a:p>
          <a:p>
            <a:endParaRPr lang="ru-RU" dirty="0"/>
          </a:p>
        </p:txBody>
      </p:sp>
      <p:pic>
        <p:nvPicPr>
          <p:cNvPr id="16" name="Рисунок 15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21" r="21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23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24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6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 пиктограммой и текстом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Используйте слайд такого типа,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если вы хотите проиллюстрировать </a:t>
            </a:r>
            <a:br>
              <a:rPr lang="ru-RU" dirty="0"/>
            </a:br>
            <a:r>
              <a:rPr lang="ru-RU" dirty="0"/>
              <a:t>текст </a:t>
            </a:r>
            <a:r>
              <a:rPr lang="ru-RU" dirty="0" smtClean="0"/>
              <a:t>пиктограммой</a:t>
            </a:r>
            <a:endParaRPr lang="ru-RU" dirty="0"/>
          </a:p>
        </p:txBody>
      </p:sp>
      <p:pic>
        <p:nvPicPr>
          <p:cNvPr id="7" name="Рисунок 13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" r="5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8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9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1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1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120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 txBox="1">
            <a:spLocks/>
          </p:cNvSpPr>
          <p:nvPr/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709" rtl="0" eaLnBrk="1" latinLnBrk="0" hangingPunct="1">
              <a:lnSpc>
                <a:spcPts val="14000"/>
              </a:lnSpc>
              <a:spcBef>
                <a:spcPct val="0"/>
              </a:spcBef>
              <a:buNone/>
              <a:defRPr sz="11999" kern="1200">
                <a:solidFill>
                  <a:schemeClr val="tx1"/>
                </a:solidFill>
                <a:latin typeface="Yandex Sans Text Light" panose="02000000000000000000" pitchFamily="2" charset="-52"/>
                <a:ea typeface="+mj-ea"/>
                <a:cs typeface="+mj-cs"/>
              </a:defRPr>
            </a:lvl1pPr>
          </a:lstStyle>
          <a:p>
            <a:r>
              <a:rPr lang="ru-RU" sz="8000" dirty="0" smtClean="0">
                <a:latin typeface="+mj-lt"/>
              </a:rPr>
              <a:t>Содержание</a:t>
            </a:r>
            <a:endParaRPr lang="ru-RU" sz="8000" dirty="0">
              <a:latin typeface="+mj-lt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00971"/>
              </p:ext>
            </p:extLst>
          </p:nvPr>
        </p:nvGraphicFramePr>
        <p:xfrm>
          <a:off x="2269606" y="3434945"/>
          <a:ext cx="9104107" cy="88033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37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03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26400">
                <a:tc>
                  <a:txBody>
                    <a:bodyPr/>
                    <a:lstStyle/>
                    <a:p>
                      <a:pPr algn="r"/>
                      <a:r>
                        <a:rPr lang="ru-RU" sz="4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en-US" sz="4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00050" indent="0"/>
                      <a:r>
                        <a:rPr lang="ru-RU" sz="4800" dirty="0" smtClean="0">
                          <a:solidFill>
                            <a:schemeClr val="tx1"/>
                          </a:solidFill>
                          <a:hlinkClick r:id="rId3" action="ppaction://hlinksldjump"/>
                        </a:rPr>
                        <a:t>Структура шаблона</a:t>
                      </a:r>
                      <a:endParaRPr lang="ru-RU" sz="4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5968">
                <a:tc>
                  <a:txBody>
                    <a:bodyPr/>
                    <a:lstStyle/>
                    <a:p>
                      <a:pPr algn="r"/>
                      <a:endParaRPr lang="en-US" sz="23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400" dirty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3632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kumimoji="0" lang="en-US" sz="4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00050" marR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>
                          <a:solidFill>
                            <a:schemeClr val="tx1"/>
                          </a:solidFill>
                          <a:hlinkClick r:id="rId4" action="ppaction://hlinksldjump"/>
                        </a:rPr>
                        <a:t>Текстовые слайды</a:t>
                      </a:r>
                      <a:endParaRPr lang="ru-RU" sz="4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61200" marB="612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5968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3632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8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  <a:endParaRPr kumimoji="0" lang="en-US" sz="4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>
                          <a:hlinkClick r:id="rId5" action="ppaction://hlinksldjump"/>
                        </a:rPr>
                        <a:t>Слайды </a:t>
                      </a:r>
                      <a:r>
                        <a:rPr lang="en-US" sz="4800" dirty="0" smtClean="0">
                          <a:hlinkClick r:id="rId5" action="ppaction://hlinksldjump"/>
                        </a:rPr>
                        <a:t/>
                      </a:r>
                      <a:br>
                        <a:rPr lang="en-US" sz="4800" dirty="0" smtClean="0">
                          <a:hlinkClick r:id="rId5" action="ppaction://hlinksldjump"/>
                        </a:rPr>
                      </a:br>
                      <a:r>
                        <a:rPr lang="ru-RU" sz="4800" dirty="0" smtClean="0">
                          <a:hlinkClick r:id="rId5" action="ppaction://hlinksldjump"/>
                        </a:rPr>
                        <a:t>с</a:t>
                      </a:r>
                      <a:r>
                        <a:rPr lang="en-US" sz="4800" baseline="0" dirty="0" smtClean="0">
                          <a:hlinkClick r:id="rId5" action="ppaction://hlinksldjump"/>
                        </a:rPr>
                        <a:t> </a:t>
                      </a:r>
                      <a:r>
                        <a:rPr lang="ru-RU" sz="4800" dirty="0" smtClean="0">
                          <a:hlinkClick r:id="rId5" action="ppaction://hlinksldjump"/>
                        </a:rPr>
                        <a:t>изображениями </a:t>
                      </a:r>
                      <a:endParaRPr lang="ru-RU" sz="4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75968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3632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8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kumimoji="0" lang="en-US" sz="4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>
                          <a:hlinkClick r:id="rId6" action="ppaction://hlinksldjump"/>
                        </a:rPr>
                        <a:t>Диаграммы</a:t>
                      </a:r>
                      <a:endParaRPr lang="ru-RU" sz="4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6265">
                <a:tc>
                  <a:txBody>
                    <a:bodyPr/>
                    <a:lstStyle/>
                    <a:p>
                      <a:pPr marL="0" marR="0" lvl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21177"/>
              </p:ext>
            </p:extLst>
          </p:nvPr>
        </p:nvGraphicFramePr>
        <p:xfrm>
          <a:off x="12483661" y="3434945"/>
          <a:ext cx="9104107" cy="8761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37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03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26400">
                <a:tc>
                  <a:txBody>
                    <a:bodyPr/>
                    <a:lstStyle/>
                    <a:p>
                      <a:pPr algn="r"/>
                      <a:r>
                        <a:rPr lang="ru-RU" sz="4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en-US" sz="4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00050" indent="0"/>
                      <a:r>
                        <a:rPr lang="ru-RU" sz="4800" dirty="0" smtClean="0">
                          <a:solidFill>
                            <a:schemeClr val="tx1"/>
                          </a:solidFill>
                          <a:hlinkClick r:id="rId7" action="ppaction://hlinksldjump"/>
                        </a:rPr>
                        <a:t>Таблицы</a:t>
                      </a:r>
                      <a:endParaRPr lang="ru-RU" sz="4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5968">
                <a:tc>
                  <a:txBody>
                    <a:bodyPr/>
                    <a:lstStyle/>
                    <a:p>
                      <a:pPr algn="r"/>
                      <a:endParaRPr lang="en-US" sz="23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400" dirty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3632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kumimoji="0" lang="en-US" sz="4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00050" indent="0"/>
                      <a:r>
                        <a:rPr lang="ru-RU" sz="4800" b="0" dirty="0" smtClean="0">
                          <a:solidFill>
                            <a:schemeClr val="tx1"/>
                          </a:solidFill>
                          <a:latin typeface="+mn-lt"/>
                          <a:hlinkClick r:id="rId8" action="ppaction://hlinksldjump"/>
                        </a:rPr>
                        <a:t>Схемы</a:t>
                      </a:r>
                      <a:endParaRPr lang="ru-RU" sz="4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61200" marB="612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5968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3632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8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  <a:endParaRPr kumimoji="0" lang="en-US" sz="4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00050" indent="0"/>
                      <a:r>
                        <a:rPr lang="ru-RU" sz="4800" b="0" dirty="0" smtClean="0">
                          <a:solidFill>
                            <a:schemeClr val="tx1"/>
                          </a:solidFill>
                          <a:latin typeface="+mn-lt"/>
                          <a:hlinkClick r:id="rId9" action="ppaction://hlinksldjump"/>
                        </a:rPr>
                        <a:t>Код</a:t>
                      </a:r>
                      <a:endParaRPr lang="en-US" sz="4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75968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3632">
                <a:tc>
                  <a:txBody>
                    <a:bodyPr/>
                    <a:lstStyle/>
                    <a:p>
                      <a:pPr marL="0" marR="0" lvl="0" indent="0" algn="r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48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kumimoji="0" lang="en-US" sz="4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>
                          <a:solidFill>
                            <a:schemeClr val="dk1"/>
                          </a:solidFill>
                          <a:hlinkClick r:id="rId10" action="ppaction://hlinksldjump"/>
                        </a:rPr>
                        <a:t>Скриншоты</a:t>
                      </a:r>
                      <a:endParaRPr lang="ru-RU" sz="4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5999" marR="125999" marT="4680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6265">
                <a:tc>
                  <a:txBody>
                    <a:bodyPr/>
                    <a:lstStyle/>
                    <a:p>
                      <a:pPr marL="0" marR="0" lvl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5999" marR="540000" marT="61200" marB="61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indent="0" algn="l" defTabSz="1300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5999" marR="125999" marT="468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9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"/>
          <a:stretch/>
        </p:blipFill>
        <p:spPr>
          <a:xfrm>
            <a:off x="11437055" y="3677477"/>
            <a:ext cx="11784065" cy="65995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Прямоугольник 28"/>
          <p:cNvSpPr/>
          <p:nvPr/>
        </p:nvSpPr>
        <p:spPr>
          <a:xfrm>
            <a:off x="-104900" y="4271804"/>
            <a:ext cx="4650293" cy="2514600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 dirty="0"/>
          </a:p>
        </p:txBody>
      </p:sp>
      <p:sp>
        <p:nvSpPr>
          <p:cNvPr id="7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Слайды </a:t>
            </a:r>
            <a:br>
              <a:rPr lang="ru-RU" sz="2400" dirty="0" smtClean="0"/>
            </a:br>
            <a:r>
              <a:rPr lang="ru-RU" sz="2400" dirty="0" smtClean="0"/>
              <a:t>с изображениями</a:t>
            </a:r>
            <a:endParaRPr lang="ru-RU" sz="2400" dirty="0"/>
          </a:p>
        </p:txBody>
      </p:sp>
      <p:sp>
        <p:nvSpPr>
          <p:cNvPr id="9" name="Shape 630"/>
          <p:cNvSpPr/>
          <p:nvPr/>
        </p:nvSpPr>
        <p:spPr>
          <a:xfrm>
            <a:off x="5288650" y="3097784"/>
            <a:ext cx="5743784" cy="319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sz="2400" dirty="0"/>
          </a:p>
          <a:p>
            <a:pPr>
              <a:tabLst>
                <a:tab pos="5524500" algn="l"/>
              </a:tabLst>
              <a:defRPr sz="2200" baseline="0"/>
            </a:pPr>
            <a:r>
              <a:rPr lang="ru-RU" sz="2400" dirty="0" smtClean="0"/>
              <a:t>Используйте слайды </a:t>
            </a:r>
            <a:r>
              <a:rPr lang="ru-RU" sz="2400" dirty="0"/>
              <a:t>такого типа </a:t>
            </a:r>
            <a:r>
              <a:rPr lang="ru-RU" sz="2400" dirty="0" smtClean="0"/>
              <a:t>только</a:t>
            </a:r>
            <a:r>
              <a:rPr lang="ru-RU" sz="2400" dirty="0"/>
              <a:t> </a:t>
            </a:r>
            <a:r>
              <a:rPr lang="ru-RU" sz="2400" dirty="0" smtClean="0"/>
              <a:t>для фотографий и  иллюстраций (</a:t>
            </a:r>
            <a:r>
              <a:rPr lang="ru-RU" sz="2400" dirty="0" smtClean="0">
                <a:latin typeface="+mj-lt"/>
              </a:rPr>
              <a:t>не для пиктограмм</a:t>
            </a:r>
            <a:r>
              <a:rPr lang="ru-RU" sz="2400" dirty="0" smtClean="0"/>
              <a:t>).</a:t>
            </a:r>
          </a:p>
        </p:txBody>
      </p:sp>
      <p:sp>
        <p:nvSpPr>
          <p:cNvPr id="11" name="Shape 632"/>
          <p:cNvSpPr/>
          <p:nvPr/>
        </p:nvSpPr>
        <p:spPr>
          <a:xfrm>
            <a:off x="5335495" y="6119236"/>
            <a:ext cx="5736696" cy="6041407"/>
          </a:xfrm>
          <a:prstGeom prst="rect">
            <a:avLst/>
          </a:prstGeom>
          <a:solidFill>
            <a:srgbClr val="3878BE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4" name="Shape 633"/>
          <p:cNvSpPr/>
          <p:nvPr/>
        </p:nvSpPr>
        <p:spPr>
          <a:xfrm>
            <a:off x="5604100" y="6384770"/>
            <a:ext cx="5269309" cy="29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/>
              <a:t>Чтобы изменить масштаб картинки </a:t>
            </a:r>
            <a:br>
              <a:rPr lang="ru-RU" sz="2400" dirty="0"/>
            </a:br>
            <a:r>
              <a:rPr lang="ru-RU" sz="2400" dirty="0"/>
              <a:t>или размер </a:t>
            </a:r>
            <a:r>
              <a:rPr lang="ru-RU" sz="2400" dirty="0" smtClean="0"/>
              <a:t>блока:</a:t>
            </a:r>
          </a:p>
          <a:p>
            <a:pPr marL="457200" indent="-457200">
              <a:buFont typeface="+mj-lt"/>
              <a:buAutoNum type="arabicPeriod"/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 smtClean="0"/>
              <a:t>Нажмите </a:t>
            </a:r>
            <a:r>
              <a:rPr lang="ru-RU" sz="2400" dirty="0"/>
              <a:t>на </a:t>
            </a:r>
            <a:r>
              <a:rPr lang="ru-RU" sz="2400" dirty="0" smtClean="0"/>
              <a:t>картинку</a:t>
            </a:r>
            <a:endParaRPr lang="ru-RU" sz="2400" dirty="0"/>
          </a:p>
          <a:p>
            <a:pPr marL="457200" indent="-457200">
              <a:buFont typeface="+mj-lt"/>
              <a:buAutoNum type="arabicPeriod"/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 smtClean="0"/>
              <a:t>В верхнем меню </a:t>
            </a:r>
            <a:r>
              <a:rPr lang="ru-RU" sz="2400" dirty="0"/>
              <a:t>выберите </a:t>
            </a:r>
            <a:r>
              <a:rPr lang="ru-RU" sz="2400" dirty="0" smtClean="0"/>
              <a:t>вкладку </a:t>
            </a:r>
            <a:r>
              <a:rPr lang="ru-RU" sz="2400" dirty="0" smtClean="0">
                <a:latin typeface="+mj-lt"/>
              </a:rPr>
              <a:t>Формат рисунка </a:t>
            </a:r>
            <a:br>
              <a:rPr lang="ru-RU" sz="2400" dirty="0" smtClean="0">
                <a:latin typeface="+mj-lt"/>
              </a:rPr>
            </a:br>
            <a:r>
              <a:rPr lang="ru-RU" sz="2400" dirty="0" smtClean="0"/>
              <a:t>и нажмите кнопку </a:t>
            </a:r>
            <a:r>
              <a:rPr lang="ru-RU" sz="2400" dirty="0" smtClean="0">
                <a:latin typeface="+mj-lt"/>
              </a:rPr>
              <a:t>Обрезать</a:t>
            </a: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/>
              <a:t>Чтобы размеры картинки или блока изменялись пропорционально, удерживайте на клавиатуре клавишу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Shift</a:t>
            </a:r>
            <a:endParaRPr lang="ru-RU" sz="2400" dirty="0"/>
          </a:p>
        </p:txBody>
      </p:sp>
      <p:sp>
        <p:nvSpPr>
          <p:cNvPr id="17" name="Shape 636"/>
          <p:cNvSpPr/>
          <p:nvPr/>
        </p:nvSpPr>
        <p:spPr>
          <a:xfrm flipV="1">
            <a:off x="10893288" y="8333278"/>
            <a:ext cx="977932" cy="910113"/>
          </a:xfrm>
          <a:prstGeom prst="line">
            <a:avLst/>
          </a:prstGeom>
          <a:noFill/>
          <a:ln w="38100" cap="flat">
            <a:solidFill>
              <a:srgbClr val="3878BE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" name="Изображение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4"/>
          <a:stretch/>
        </p:blipFill>
        <p:spPr>
          <a:xfrm>
            <a:off x="5665730" y="8767522"/>
            <a:ext cx="4680105" cy="1039369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1163782" y="4596938"/>
            <a:ext cx="2460567" cy="1922244"/>
            <a:chOff x="13897599" y="3553206"/>
            <a:chExt cx="2460567" cy="1922244"/>
          </a:xfrm>
        </p:grpSpPr>
        <p:pic>
          <p:nvPicPr>
            <p:cNvPr id="13" name="Изображение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71" t="33446" r="20898" b="47301"/>
            <a:stretch/>
          </p:blipFill>
          <p:spPr>
            <a:xfrm>
              <a:off x="13897599" y="3553206"/>
              <a:ext cx="2460567" cy="1413164"/>
            </a:xfrm>
            <a:prstGeom prst="rect">
              <a:avLst/>
            </a:prstGeom>
          </p:spPr>
        </p:pic>
        <p:sp>
          <p:nvSpPr>
            <p:cNvPr id="16" name="Shape 378"/>
            <p:cNvSpPr/>
            <p:nvPr/>
          </p:nvSpPr>
          <p:spPr>
            <a:xfrm>
              <a:off x="13908505" y="5077352"/>
              <a:ext cx="2438383" cy="3980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2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изображения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100776" y="11049542"/>
            <a:ext cx="2805909" cy="2311589"/>
            <a:chOff x="13834592" y="7727123"/>
            <a:chExt cx="2805909" cy="2311589"/>
          </a:xfrm>
        </p:grpSpPr>
        <p:pic>
          <p:nvPicPr>
            <p:cNvPr id="19" name="Изображение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9" t="66225" r="59682" b="3081"/>
            <a:stretch/>
          </p:blipFill>
          <p:spPr>
            <a:xfrm>
              <a:off x="13834592" y="7727123"/>
              <a:ext cx="2701850" cy="2249424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13895523" y="9345296"/>
              <a:ext cx="2744978" cy="677374"/>
            </a:xfrm>
            <a:prstGeom prst="rect">
              <a:avLst/>
            </a:prstGeom>
            <a:solidFill>
              <a:srgbClr val="F1F3F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Shape 378"/>
            <p:cNvSpPr/>
            <p:nvPr/>
          </p:nvSpPr>
          <p:spPr>
            <a:xfrm>
              <a:off x="13892464" y="9298896"/>
              <a:ext cx="2454441" cy="7398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Изображение </a:t>
              </a:r>
              <a:br>
                <a:rPr lang="ru-RU" sz="3000" dirty="0" smtClean="0">
                  <a:latin typeface="+mj-lt"/>
                </a:rPr>
              </a:br>
              <a:r>
                <a:rPr lang="ru-RU" sz="3000" dirty="0" smtClean="0">
                  <a:latin typeface="+mj-lt"/>
                </a:rPr>
                <a:t>во весь экран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1131374" y="7014978"/>
            <a:ext cx="2514601" cy="1937538"/>
            <a:chOff x="13929359" y="5773189"/>
            <a:chExt cx="2514601" cy="1937538"/>
          </a:xfrm>
        </p:grpSpPr>
        <p:pic>
          <p:nvPicPr>
            <p:cNvPr id="24" name="Изображение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6" t="7679" r="5592" b="25740"/>
            <a:stretch/>
          </p:blipFill>
          <p:spPr>
            <a:xfrm>
              <a:off x="13929359" y="5773189"/>
              <a:ext cx="2514601" cy="1478280"/>
            </a:xfrm>
            <a:prstGeom prst="rect">
              <a:avLst/>
            </a:prstGeom>
          </p:spPr>
        </p:pic>
        <p:sp>
          <p:nvSpPr>
            <p:cNvPr id="25" name="Shape 378"/>
            <p:cNvSpPr/>
            <p:nvPr/>
          </p:nvSpPr>
          <p:spPr>
            <a:xfrm>
              <a:off x="13943836" y="7299668"/>
              <a:ext cx="2429303" cy="411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Изображение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1061063" y="2136126"/>
            <a:ext cx="2706037" cy="1984508"/>
            <a:chOff x="13859048" y="10125456"/>
            <a:chExt cx="2706037" cy="1984508"/>
          </a:xfrm>
        </p:grpSpPr>
        <p:pic>
          <p:nvPicPr>
            <p:cNvPr id="27" name="Изображение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32327" r="39829" b="46562"/>
            <a:stretch/>
          </p:blipFill>
          <p:spPr>
            <a:xfrm>
              <a:off x="13859048" y="10125456"/>
              <a:ext cx="2706037" cy="1549551"/>
            </a:xfrm>
            <a:prstGeom prst="rect">
              <a:avLst/>
            </a:prstGeom>
          </p:spPr>
        </p:pic>
        <p:sp>
          <p:nvSpPr>
            <p:cNvPr id="28" name="Shape 378"/>
            <p:cNvSpPr/>
            <p:nvPr/>
          </p:nvSpPr>
          <p:spPr>
            <a:xfrm>
              <a:off x="13957326" y="11753905"/>
              <a:ext cx="2429303" cy="356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3 изображения 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1759315" y="3742023"/>
            <a:ext cx="11066400" cy="11854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936316" y="3544438"/>
            <a:ext cx="9478386" cy="1511300"/>
          </a:xfrm>
        </p:spPr>
        <p:txBody>
          <a:bodyPr/>
          <a:lstStyle/>
          <a:p>
            <a:r>
              <a:rPr lang="ru-RU" sz="3900" dirty="0"/>
              <a:t>Слайд с заголовком и </a:t>
            </a:r>
            <a:r>
              <a:rPr lang="ru-RU" sz="3900" dirty="0" smtClean="0"/>
              <a:t>фотографиями</a:t>
            </a:r>
            <a:endParaRPr lang="ru-RU" sz="39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049920" y="9033414"/>
            <a:ext cx="2718989" cy="1931878"/>
            <a:chOff x="13849952" y="10284506"/>
            <a:chExt cx="2718989" cy="1931878"/>
          </a:xfrm>
        </p:grpSpPr>
        <p:pic>
          <p:nvPicPr>
            <p:cNvPr id="32" name="Изображение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" t="4411" r="5354" b="35705"/>
            <a:stretch/>
          </p:blipFill>
          <p:spPr>
            <a:xfrm>
              <a:off x="13944600" y="10284506"/>
              <a:ext cx="2532888" cy="1465534"/>
            </a:xfrm>
            <a:prstGeom prst="rect">
              <a:avLst/>
            </a:prstGeom>
          </p:spPr>
        </p:pic>
        <p:sp>
          <p:nvSpPr>
            <p:cNvPr id="33" name="Shape 378"/>
            <p:cNvSpPr/>
            <p:nvPr/>
          </p:nvSpPr>
          <p:spPr>
            <a:xfrm>
              <a:off x="13849952" y="11847416"/>
              <a:ext cx="2718989" cy="368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изображение</a:t>
              </a:r>
              <a:endParaRPr sz="3000" dirty="0">
                <a:latin typeface="+mj-lt"/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/>
          <a:srcRect l="22173" t="20781" r="8826" b="70104"/>
          <a:stretch/>
        </p:blipFill>
        <p:spPr>
          <a:xfrm>
            <a:off x="11784762" y="3981157"/>
            <a:ext cx="10721442" cy="7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22111200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3"/>
          <a:srcRect r="54529" b="45576"/>
          <a:stretch/>
        </p:blipFill>
        <p:spPr>
          <a:xfrm>
            <a:off x="3029197" y="1805750"/>
            <a:ext cx="8800853" cy="5439600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11809606" y="1806762"/>
            <a:ext cx="10310011" cy="9994900"/>
            <a:chOff x="11809606" y="1806762"/>
            <a:chExt cx="10310011" cy="9994900"/>
          </a:xfrm>
        </p:grpSpPr>
        <p:pic>
          <p:nvPicPr>
            <p:cNvPr id="8" name="Изображение 7"/>
            <p:cNvPicPr>
              <a:picLocks noChangeAspect="1"/>
            </p:cNvPicPr>
            <p:nvPr/>
          </p:nvPicPr>
          <p:blipFill rotWithShape="1">
            <a:blip r:embed="rId3"/>
            <a:srcRect l="48532"/>
            <a:stretch/>
          </p:blipFill>
          <p:spPr>
            <a:xfrm>
              <a:off x="12158132" y="1806762"/>
              <a:ext cx="9961485" cy="9994900"/>
            </a:xfrm>
            <a:prstGeom prst="rect">
              <a:avLst/>
            </a:prstGeom>
          </p:spPr>
        </p:pic>
        <p:sp>
          <p:nvSpPr>
            <p:cNvPr id="2" name="Прямоугольник 1"/>
            <p:cNvSpPr/>
            <p:nvPr/>
          </p:nvSpPr>
          <p:spPr>
            <a:xfrm>
              <a:off x="11809606" y="6858000"/>
              <a:ext cx="1306319" cy="77070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602"/>
          <p:cNvGrpSpPr/>
          <p:nvPr/>
        </p:nvGrpSpPr>
        <p:grpSpPr>
          <a:xfrm>
            <a:off x="3023187" y="6934565"/>
            <a:ext cx="10120400" cy="3488937"/>
            <a:chOff x="545422" y="767791"/>
            <a:chExt cx="10120399" cy="3488936"/>
          </a:xfrm>
        </p:grpSpPr>
        <p:sp>
          <p:nvSpPr>
            <p:cNvPr id="6" name="Shape 599"/>
            <p:cNvSpPr/>
            <p:nvPr/>
          </p:nvSpPr>
          <p:spPr>
            <a:xfrm>
              <a:off x="545422" y="2128942"/>
              <a:ext cx="8580551" cy="2127785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" name="Shape 600"/>
            <p:cNvSpPr/>
            <p:nvPr/>
          </p:nvSpPr>
          <p:spPr>
            <a:xfrm flipH="1">
              <a:off x="9086403" y="767791"/>
              <a:ext cx="1579418" cy="1385454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" name="Shape 601"/>
            <p:cNvSpPr/>
            <p:nvPr/>
          </p:nvSpPr>
          <p:spPr>
            <a:xfrm>
              <a:off x="891388" y="2361621"/>
              <a:ext cx="7918527" cy="1696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Если </a:t>
              </a:r>
              <a:r>
                <a:rPr lang="ru-RU" sz="2400" dirty="0" smtClean="0"/>
                <a:t>на слайде нужно разметить несколько изображений разного формата, изменяйте размер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smtClean="0"/>
                <a:t>блоков с изображениями так, чтобы их верхние </a:t>
              </a:r>
              <a:br>
                <a:rPr lang="ru-RU" sz="2400" dirty="0" smtClean="0"/>
              </a:br>
              <a:r>
                <a:rPr lang="ru-RU" sz="2400" dirty="0" smtClean="0"/>
                <a:t>и нижние границы были на одном уровне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 заголовком и </a:t>
            </a:r>
            <a:r>
              <a:rPr lang="ru-RU" dirty="0" smtClean="0"/>
              <a:t>фотографиями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777" b="27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Рисунок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1949" r="11949"/>
          <a:stretch/>
        </p:blipFill>
        <p:spPr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Подпись к изображению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Подпись к изображению</a:t>
            </a:r>
            <a:endParaRPr lang="ru-RU" dirty="0"/>
          </a:p>
        </p:txBody>
      </p:sp>
      <p:grpSp>
        <p:nvGrpSpPr>
          <p:cNvPr id="18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9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1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2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 заголовком </a:t>
            </a:r>
            <a:r>
              <a:rPr lang="ru-RU" dirty="0" smtClean="0"/>
              <a:t>и </a:t>
            </a:r>
            <a:r>
              <a:rPr lang="ru-RU" dirty="0"/>
              <a:t>иллюстрациями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  <p:pic>
        <p:nvPicPr>
          <p:cNvPr id="20" name="Рисунок 1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r="11027"/>
          <a:stretch>
            <a:fillRect/>
          </a:stretch>
        </p:blipFill>
        <p:spPr/>
      </p:pic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Подпись </a:t>
            </a:r>
            <a:br>
              <a:rPr lang="ru-RU" dirty="0" smtClean="0"/>
            </a:br>
            <a:r>
              <a:rPr lang="ru-RU" dirty="0" smtClean="0"/>
              <a:t>к изображению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Подпись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 </a:t>
            </a:r>
            <a:r>
              <a:rPr lang="ru-RU" dirty="0"/>
              <a:t>изображению</a:t>
            </a:r>
          </a:p>
        </p:txBody>
      </p:sp>
      <p:pic>
        <p:nvPicPr>
          <p:cNvPr id="18" name="Рисунок 1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r="11027"/>
          <a:stretch/>
        </p:blipFill>
        <p:spPr/>
      </p:pic>
      <p:pic>
        <p:nvPicPr>
          <p:cNvPr id="21" name="Рисунок 14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r="11027"/>
          <a:stretch>
            <a:fillRect/>
          </a:stretch>
        </p:blipFill>
        <p:spPr/>
      </p:pic>
      <p:sp>
        <p:nvSpPr>
          <p:cNvPr id="10" name="Текст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Подпись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 </a:t>
            </a:r>
            <a:r>
              <a:rPr lang="ru-RU" dirty="0"/>
              <a:t>изображению</a:t>
            </a:r>
          </a:p>
        </p:txBody>
      </p:sp>
      <p:grpSp>
        <p:nvGrpSpPr>
          <p:cNvPr id="16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7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2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9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с заголовком и </a:t>
            </a:r>
            <a:r>
              <a:rPr lang="ru-RU" dirty="0" smtClean="0"/>
              <a:t>фотографией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l="1815" t="26192" r="890" b="2236"/>
          <a:stretch/>
        </p:blipFill>
        <p:spPr>
          <a:xfrm>
            <a:off x="1124806" y="3048000"/>
            <a:ext cx="22132800" cy="9158288"/>
          </a:xfrm>
          <a:prstGeom prst="rect">
            <a:avLst/>
          </a:prstGeom>
        </p:spPr>
      </p:pic>
      <p:grpSp>
        <p:nvGrpSpPr>
          <p:cNvPr id="14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5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7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-104900" y="8488819"/>
            <a:ext cx="4650293" cy="2372469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Слайды </a:t>
            </a:r>
            <a:br>
              <a:rPr lang="ru-RU" sz="2400" dirty="0" smtClean="0"/>
            </a:br>
            <a:r>
              <a:rPr lang="ru-RU" sz="2400" dirty="0" smtClean="0"/>
              <a:t>с изображениями</a:t>
            </a:r>
            <a:endParaRPr lang="ru-RU" sz="2400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1163782" y="4342728"/>
            <a:ext cx="2460567" cy="1922244"/>
            <a:chOff x="13897599" y="3553206"/>
            <a:chExt cx="2460567" cy="1922244"/>
          </a:xfrm>
        </p:grpSpPr>
        <p:pic>
          <p:nvPicPr>
            <p:cNvPr id="13" name="Изображение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71" t="33446" r="20898" b="47301"/>
            <a:stretch/>
          </p:blipFill>
          <p:spPr>
            <a:xfrm>
              <a:off x="13897599" y="3553206"/>
              <a:ext cx="2460567" cy="1413164"/>
            </a:xfrm>
            <a:prstGeom prst="rect">
              <a:avLst/>
            </a:prstGeom>
          </p:spPr>
        </p:pic>
        <p:sp>
          <p:nvSpPr>
            <p:cNvPr id="16" name="Shape 378"/>
            <p:cNvSpPr/>
            <p:nvPr/>
          </p:nvSpPr>
          <p:spPr>
            <a:xfrm>
              <a:off x="13908505" y="5077352"/>
              <a:ext cx="2438383" cy="3980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2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изображения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100776" y="11049542"/>
            <a:ext cx="2805909" cy="2311589"/>
            <a:chOff x="13834592" y="7727123"/>
            <a:chExt cx="2805909" cy="2311589"/>
          </a:xfrm>
        </p:grpSpPr>
        <p:pic>
          <p:nvPicPr>
            <p:cNvPr id="19" name="Изображение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9" t="66225" r="59682" b="3081"/>
            <a:stretch/>
          </p:blipFill>
          <p:spPr>
            <a:xfrm>
              <a:off x="13834592" y="7727123"/>
              <a:ext cx="2701850" cy="2249424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13895523" y="9345296"/>
              <a:ext cx="2744978" cy="677374"/>
            </a:xfrm>
            <a:prstGeom prst="rect">
              <a:avLst/>
            </a:prstGeom>
            <a:solidFill>
              <a:srgbClr val="F1F3F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Shape 378"/>
            <p:cNvSpPr/>
            <p:nvPr/>
          </p:nvSpPr>
          <p:spPr>
            <a:xfrm>
              <a:off x="13892464" y="9298896"/>
              <a:ext cx="2454441" cy="7398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Изображение </a:t>
              </a:r>
              <a:br>
                <a:rPr lang="ru-RU" sz="3000" dirty="0" smtClean="0">
                  <a:latin typeface="+mj-lt"/>
                </a:rPr>
              </a:br>
              <a:r>
                <a:rPr lang="ru-RU" sz="3000" dirty="0" smtClean="0">
                  <a:latin typeface="+mj-lt"/>
                </a:rPr>
                <a:t>во весь экран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1131374" y="6386799"/>
            <a:ext cx="2514601" cy="1937538"/>
            <a:chOff x="13929359" y="5773189"/>
            <a:chExt cx="2514601" cy="1937538"/>
          </a:xfrm>
        </p:grpSpPr>
        <p:pic>
          <p:nvPicPr>
            <p:cNvPr id="24" name="Изображение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6" t="7679" r="5592" b="25740"/>
            <a:stretch/>
          </p:blipFill>
          <p:spPr>
            <a:xfrm>
              <a:off x="13929359" y="5773189"/>
              <a:ext cx="2514601" cy="1478280"/>
            </a:xfrm>
            <a:prstGeom prst="rect">
              <a:avLst/>
            </a:prstGeom>
          </p:spPr>
        </p:pic>
        <p:sp>
          <p:nvSpPr>
            <p:cNvPr id="25" name="Shape 378"/>
            <p:cNvSpPr/>
            <p:nvPr/>
          </p:nvSpPr>
          <p:spPr>
            <a:xfrm>
              <a:off x="13943836" y="7299668"/>
              <a:ext cx="2429303" cy="411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Изображение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1061063" y="2136126"/>
            <a:ext cx="2706037" cy="1984508"/>
            <a:chOff x="13859048" y="10125456"/>
            <a:chExt cx="2706037" cy="1984508"/>
          </a:xfrm>
        </p:grpSpPr>
        <p:pic>
          <p:nvPicPr>
            <p:cNvPr id="27" name="Изображение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32327" r="39829" b="46562"/>
            <a:stretch/>
          </p:blipFill>
          <p:spPr>
            <a:xfrm>
              <a:off x="13859048" y="10125456"/>
              <a:ext cx="2706037" cy="1549551"/>
            </a:xfrm>
            <a:prstGeom prst="rect">
              <a:avLst/>
            </a:prstGeom>
          </p:spPr>
        </p:pic>
        <p:sp>
          <p:nvSpPr>
            <p:cNvPr id="28" name="Shape 378"/>
            <p:cNvSpPr/>
            <p:nvPr/>
          </p:nvSpPr>
          <p:spPr>
            <a:xfrm>
              <a:off x="13957326" y="11753905"/>
              <a:ext cx="2429303" cy="356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3 изображения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1049920" y="8762795"/>
            <a:ext cx="2718989" cy="1931878"/>
            <a:chOff x="13849952" y="10284506"/>
            <a:chExt cx="2718989" cy="1931878"/>
          </a:xfrm>
        </p:grpSpPr>
        <p:pic>
          <p:nvPicPr>
            <p:cNvPr id="32" name="Изображение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" t="4411" r="5354" b="35705"/>
            <a:stretch/>
          </p:blipFill>
          <p:spPr>
            <a:xfrm>
              <a:off x="13944600" y="10284506"/>
              <a:ext cx="2532888" cy="1465534"/>
            </a:xfrm>
            <a:prstGeom prst="rect">
              <a:avLst/>
            </a:prstGeom>
          </p:spPr>
        </p:pic>
        <p:sp>
          <p:nvSpPr>
            <p:cNvPr id="33" name="Shape 378"/>
            <p:cNvSpPr/>
            <p:nvPr/>
          </p:nvSpPr>
          <p:spPr>
            <a:xfrm>
              <a:off x="13849952" y="11847416"/>
              <a:ext cx="2718989" cy="368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изображение</a:t>
              </a:r>
              <a:endParaRPr sz="3000" dirty="0">
                <a:latin typeface="+mj-lt"/>
              </a:endParaRPr>
            </a:p>
          </p:txBody>
        </p:sp>
      </p:grp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593" y="2052512"/>
            <a:ext cx="8407400" cy="47117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806" y="7437154"/>
            <a:ext cx="8407400" cy="4737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14" y="2078890"/>
            <a:ext cx="8375243" cy="472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8314" y="9775324"/>
            <a:ext cx="6692900" cy="2298700"/>
          </a:xfrm>
          <a:prstGeom prst="rect">
            <a:avLst/>
          </a:prstGeom>
        </p:spPr>
      </p:pic>
      <p:pic>
        <p:nvPicPr>
          <p:cNvPr id="38" name="Изображение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6503" y="6387967"/>
            <a:ext cx="5981700" cy="2743200"/>
          </a:xfrm>
          <a:prstGeom prst="rect">
            <a:avLst/>
          </a:prstGeom>
        </p:spPr>
      </p:pic>
      <p:sp>
        <p:nvSpPr>
          <p:cNvPr id="39" name="Shape 601"/>
          <p:cNvSpPr/>
          <p:nvPr/>
        </p:nvSpPr>
        <p:spPr>
          <a:xfrm>
            <a:off x="17195717" y="7636306"/>
            <a:ext cx="5147489" cy="900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/>
              <a:t>Размеры текстового блока и блока картинки можно менять в пределах </a:t>
            </a:r>
            <a:r>
              <a:rPr lang="ru-RU" sz="2400" dirty="0" smtClean="0"/>
              <a:t>сетки направляющих</a:t>
            </a:r>
            <a:endParaRPr sz="2400" dirty="0"/>
          </a:p>
        </p:txBody>
      </p:sp>
      <p:sp>
        <p:nvSpPr>
          <p:cNvPr id="40" name="Shape 601"/>
          <p:cNvSpPr/>
          <p:nvPr/>
        </p:nvSpPr>
        <p:spPr>
          <a:xfrm>
            <a:off x="14302758" y="10737923"/>
            <a:ext cx="5147489" cy="900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/>
              <a:t>Изображение может занимать половину </a:t>
            </a:r>
            <a:r>
              <a:rPr lang="ru-RU" sz="2400" dirty="0" smtClean="0"/>
              <a:t>слайда</a:t>
            </a:r>
            <a:endParaRPr sz="2400" dirty="0"/>
          </a:p>
        </p:txBody>
      </p:sp>
      <p:sp>
        <p:nvSpPr>
          <p:cNvPr id="30" name="Shape 293"/>
          <p:cNvSpPr/>
          <p:nvPr/>
        </p:nvSpPr>
        <p:spPr>
          <a:xfrm>
            <a:off x="5014369" y="1285876"/>
            <a:ext cx="7879390" cy="57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Пример применения слайда «Текст и изображение»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15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" r="3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11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2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4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/>
          <p:cNvGrpSpPr/>
          <p:nvPr/>
        </p:nvGrpSpPr>
        <p:grpSpPr>
          <a:xfrm>
            <a:off x="4958814" y="2035886"/>
            <a:ext cx="17691028" cy="10173669"/>
            <a:chOff x="4958814" y="2035886"/>
            <a:chExt cx="17691028" cy="10173669"/>
          </a:xfrm>
        </p:grpSpPr>
        <p:pic>
          <p:nvPicPr>
            <p:cNvPr id="32" name="Изображение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0997" y="2035886"/>
              <a:ext cx="8378845" cy="4713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Изображение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814" y="2036585"/>
              <a:ext cx="8365221" cy="47120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Изображение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814" y="7476185"/>
              <a:ext cx="8402992" cy="47333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Shape 367"/>
          <p:cNvSpPr/>
          <p:nvPr/>
        </p:nvSpPr>
        <p:spPr>
          <a:xfrm>
            <a:off x="-103693" y="-30461"/>
            <a:ext cx="4662900" cy="13746461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Прямоугольник 40"/>
          <p:cNvSpPr/>
          <p:nvPr/>
        </p:nvSpPr>
        <p:spPr>
          <a:xfrm>
            <a:off x="-104900" y="2148840"/>
            <a:ext cx="4650293" cy="4689282"/>
          </a:xfrm>
          <a:prstGeom prst="rect">
            <a:avLst/>
          </a:prstGeom>
          <a:solidFill>
            <a:srgbClr val="B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Shape 293"/>
          <p:cNvSpPr/>
          <p:nvPr/>
        </p:nvSpPr>
        <p:spPr>
          <a:xfrm>
            <a:off x="1115903" y="1018059"/>
            <a:ext cx="3056847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Заключительные слайды</a:t>
            </a:r>
            <a:endParaRPr lang="ru-RU" sz="2400" dirty="0"/>
          </a:p>
        </p:txBody>
      </p:sp>
      <p:grpSp>
        <p:nvGrpSpPr>
          <p:cNvPr id="12" name="Group 602"/>
          <p:cNvGrpSpPr/>
          <p:nvPr/>
        </p:nvGrpSpPr>
        <p:grpSpPr>
          <a:xfrm>
            <a:off x="11913325" y="3265713"/>
            <a:ext cx="9219475" cy="4477505"/>
            <a:chOff x="-401545" y="-1193474"/>
            <a:chExt cx="9219474" cy="4477503"/>
          </a:xfrm>
        </p:grpSpPr>
        <p:sp>
          <p:nvSpPr>
            <p:cNvPr id="18" name="Shape 599"/>
            <p:cNvSpPr/>
            <p:nvPr/>
          </p:nvSpPr>
          <p:spPr>
            <a:xfrm>
              <a:off x="1392172" y="2128943"/>
              <a:ext cx="7120956" cy="1155086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Shape 600"/>
            <p:cNvSpPr/>
            <p:nvPr/>
          </p:nvSpPr>
          <p:spPr>
            <a:xfrm>
              <a:off x="-401545" y="-1193474"/>
              <a:ext cx="1938862" cy="3563102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" name="Shape 601"/>
            <p:cNvSpPr/>
            <p:nvPr/>
          </p:nvSpPr>
          <p:spPr>
            <a:xfrm>
              <a:off x="1617312" y="2260023"/>
              <a:ext cx="7200617" cy="900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В этом блоке можно написать «Спасибо</a:t>
              </a:r>
              <a:r>
                <a:rPr lang="ru-RU" sz="2400" dirty="0" smtClean="0"/>
                <a:t>!»</a:t>
              </a:r>
              <a:endParaRPr lang="ru-RU" sz="2400" dirty="0"/>
            </a:p>
          </p:txBody>
        </p:sp>
      </p:grpSp>
      <p:sp>
        <p:nvSpPr>
          <p:cNvPr id="21" name="Shape 293"/>
          <p:cNvSpPr/>
          <p:nvPr/>
        </p:nvSpPr>
        <p:spPr>
          <a:xfrm>
            <a:off x="14270997" y="1318044"/>
            <a:ext cx="6848709" cy="55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Слайд</a:t>
            </a:r>
            <a:r>
              <a:rPr lang="en-US" sz="2400" dirty="0" smtClean="0"/>
              <a:t> </a:t>
            </a:r>
            <a:r>
              <a:rPr lang="ru-RU" sz="2400" dirty="0" smtClean="0"/>
              <a:t>с контактами</a:t>
            </a:r>
            <a:r>
              <a:rPr lang="en-US" sz="2400" dirty="0"/>
              <a:t> </a:t>
            </a:r>
            <a:r>
              <a:rPr lang="ru-RU" sz="2400" dirty="0"/>
              <a:t>для </a:t>
            </a:r>
            <a:r>
              <a:rPr lang="ru-RU" sz="2400" dirty="0" smtClean="0"/>
              <a:t>двух спикеров</a:t>
            </a:r>
            <a:endParaRPr lang="ru-RU" sz="2400" dirty="0"/>
          </a:p>
        </p:txBody>
      </p:sp>
      <p:sp>
        <p:nvSpPr>
          <p:cNvPr id="22" name="Shape 293"/>
          <p:cNvSpPr/>
          <p:nvPr/>
        </p:nvSpPr>
        <p:spPr>
          <a:xfrm>
            <a:off x="4958814" y="1340321"/>
            <a:ext cx="6848709" cy="57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Слайд</a:t>
            </a:r>
            <a:r>
              <a:rPr lang="en-US" sz="2400" dirty="0" smtClean="0"/>
              <a:t> </a:t>
            </a:r>
            <a:r>
              <a:rPr lang="ru-RU" sz="2400" dirty="0" smtClean="0"/>
              <a:t>с контактами</a:t>
            </a:r>
            <a:r>
              <a:rPr lang="en-US" sz="2400" dirty="0"/>
              <a:t> </a:t>
            </a:r>
            <a:r>
              <a:rPr lang="ru-RU" sz="2400" dirty="0"/>
              <a:t>для </a:t>
            </a:r>
            <a:r>
              <a:rPr lang="ru-RU" sz="2400" dirty="0" smtClean="0"/>
              <a:t>одного спикера</a:t>
            </a:r>
            <a:endParaRPr lang="ru-RU" sz="24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122947" y="2454442"/>
            <a:ext cx="2454442" cy="1908552"/>
            <a:chOff x="17399267" y="3414562"/>
            <a:chExt cx="2454442" cy="1908552"/>
          </a:xfrm>
        </p:grpSpPr>
        <p:pic>
          <p:nvPicPr>
            <p:cNvPr id="34" name="Изображение 3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5" t="66647" r="40912" b="13872"/>
            <a:stretch/>
          </p:blipFill>
          <p:spPr>
            <a:xfrm>
              <a:off x="17399267" y="3414562"/>
              <a:ext cx="2454442" cy="1427747"/>
            </a:xfrm>
            <a:prstGeom prst="rect">
              <a:avLst/>
            </a:prstGeom>
          </p:spPr>
        </p:pic>
        <p:sp>
          <p:nvSpPr>
            <p:cNvPr id="33" name="Shape 378"/>
            <p:cNvSpPr/>
            <p:nvPr/>
          </p:nvSpPr>
          <p:spPr>
            <a:xfrm>
              <a:off x="17407772" y="4948645"/>
              <a:ext cx="2429303" cy="3744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1 контакт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1138989" y="4655000"/>
            <a:ext cx="2470485" cy="1904541"/>
            <a:chOff x="20067069" y="3418573"/>
            <a:chExt cx="2470485" cy="1904541"/>
          </a:xfrm>
        </p:grpSpPr>
        <p:pic>
          <p:nvPicPr>
            <p:cNvPr id="39" name="Изображение 3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3" t="66805" r="20856" b="13931"/>
            <a:stretch/>
          </p:blipFill>
          <p:spPr>
            <a:xfrm>
              <a:off x="20067069" y="3418573"/>
              <a:ext cx="2470485" cy="1411706"/>
            </a:xfrm>
            <a:prstGeom prst="rect">
              <a:avLst/>
            </a:prstGeom>
          </p:spPr>
        </p:pic>
        <p:sp>
          <p:nvSpPr>
            <p:cNvPr id="38" name="Shape 378"/>
            <p:cNvSpPr/>
            <p:nvPr/>
          </p:nvSpPr>
          <p:spPr>
            <a:xfrm>
              <a:off x="20083185" y="4983777"/>
              <a:ext cx="2429303" cy="339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2  контакта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43" name="Shape 599"/>
          <p:cNvSpPr/>
          <p:nvPr/>
        </p:nvSpPr>
        <p:spPr>
          <a:xfrm>
            <a:off x="13855804" y="8810422"/>
            <a:ext cx="7497659" cy="2560320"/>
          </a:xfrm>
          <a:prstGeom prst="rect">
            <a:avLst/>
          </a:prstGeom>
          <a:solidFill>
            <a:srgbClr val="3878BE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47" name="Shape 600"/>
          <p:cNvSpPr/>
          <p:nvPr/>
        </p:nvSpPr>
        <p:spPr>
          <a:xfrm flipV="1">
            <a:off x="10894979" y="9014031"/>
            <a:ext cx="3109977" cy="1661766"/>
          </a:xfrm>
          <a:prstGeom prst="line">
            <a:avLst/>
          </a:prstGeom>
          <a:noFill/>
          <a:ln w="38100" cap="flat">
            <a:solidFill>
              <a:srgbClr val="3878BE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Shape 601"/>
          <p:cNvSpPr/>
          <p:nvPr/>
        </p:nvSpPr>
        <p:spPr>
          <a:xfrm>
            <a:off x="14173085" y="9022765"/>
            <a:ext cx="7073403" cy="2413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solidFill>
                  <a:srgbClr val="FFFFFF"/>
                </a:solidFill>
              </a:defRPr>
            </a:pPr>
            <a:r>
              <a:rPr lang="ru-RU" sz="2400" dirty="0"/>
              <a:t>Здесь можно указать </a:t>
            </a:r>
            <a:r>
              <a:rPr lang="ru-RU" sz="2400" dirty="0" smtClean="0"/>
              <a:t>ваш сайт или координаты </a:t>
            </a:r>
            <a:br>
              <a:rPr lang="ru-RU" sz="2400" dirty="0" smtClean="0"/>
            </a:br>
            <a:r>
              <a:rPr lang="ru-RU" sz="2400" dirty="0" smtClean="0"/>
              <a:t>в </a:t>
            </a:r>
            <a:r>
              <a:rPr lang="ru-RU" sz="2400" dirty="0" err="1"/>
              <a:t>соцсети</a:t>
            </a:r>
            <a:r>
              <a:rPr lang="ru-RU" sz="2400" dirty="0"/>
              <a:t> или мессенджере. </a:t>
            </a:r>
            <a:r>
              <a:rPr lang="ru-RU" sz="2400" dirty="0" smtClean="0"/>
              <a:t>Для </a:t>
            </a:r>
            <a:r>
              <a:rPr lang="ru-RU" sz="2400" dirty="0"/>
              <a:t>этого скопируйте </a:t>
            </a:r>
            <a:r>
              <a:rPr lang="ru-RU" sz="2400" dirty="0" smtClean="0"/>
              <a:t>нужный </a:t>
            </a:r>
            <a:r>
              <a:rPr lang="ru-RU" sz="2400" dirty="0"/>
              <a:t>блок со </a:t>
            </a:r>
            <a:r>
              <a:rPr lang="is-IS" sz="2400" dirty="0" smtClean="0">
                <a:hlinkClick r:id="rId6" action="ppaction://hlinksldjump"/>
              </a:rPr>
              <a:t>стр. 27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Не </a:t>
            </a:r>
            <a:r>
              <a:rPr lang="ru-RU" sz="2400" dirty="0"/>
              <a:t>рекомендуется вставлять </a:t>
            </a:r>
            <a:r>
              <a:rPr lang="ru-RU" sz="2400" dirty="0" smtClean="0"/>
              <a:t>больше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четырёх </a:t>
            </a:r>
            <a:r>
              <a:rPr lang="ru-RU" sz="2400" dirty="0"/>
              <a:t>координат на один </a:t>
            </a:r>
            <a:r>
              <a:rPr lang="ru-RU" sz="2400" dirty="0" smtClean="0"/>
              <a:t>слайд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>
            <a:off x="3761696" y="4911300"/>
            <a:ext cx="9576251" cy="874596"/>
            <a:chOff x="3761696" y="4759656"/>
            <a:chExt cx="9576251" cy="874596"/>
          </a:xfrm>
        </p:grpSpPr>
        <p:grpSp>
          <p:nvGrpSpPr>
            <p:cNvPr id="59" name="Группа 58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60" name="Прямоугольник 59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vkontakte</a:t>
                </a:r>
                <a:endParaRPr lang="ru-RU" dirty="0"/>
              </a:p>
            </p:txBody>
          </p:sp>
        </p:grpSp>
        <p:pic>
          <p:nvPicPr>
            <p:cNvPr id="14" name="Изображение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3754769" y="6834829"/>
            <a:ext cx="9576251" cy="874596"/>
            <a:chOff x="3754769" y="6436056"/>
            <a:chExt cx="9576251" cy="874596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33" name="Изображение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49640" y="9150752"/>
                <a:ext cx="763200" cy="763200"/>
              </a:xfrm>
              <a:prstGeom prst="rect">
                <a:avLst/>
              </a:prstGeom>
            </p:spPr>
          </p:pic>
          <p:sp>
            <p:nvSpPr>
              <p:cNvPr id="32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twitter</a:t>
                </a:r>
                <a:endParaRPr lang="ru-RU" dirty="0"/>
              </a:p>
            </p:txBody>
          </p:sp>
        </p:grpSp>
      </p:grpSp>
      <p:grpSp>
        <p:nvGrpSpPr>
          <p:cNvPr id="5" name="Группа 4"/>
          <p:cNvGrpSpPr/>
          <p:nvPr/>
        </p:nvGrpSpPr>
        <p:grpSpPr>
          <a:xfrm>
            <a:off x="3754769" y="8727650"/>
            <a:ext cx="9614351" cy="874596"/>
            <a:chOff x="3754769" y="8328877"/>
            <a:chExt cx="9614351" cy="874596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7" name="Группа 6"/>
          <p:cNvGrpSpPr/>
          <p:nvPr/>
        </p:nvGrpSpPr>
        <p:grpSpPr>
          <a:xfrm>
            <a:off x="13294884" y="10635825"/>
            <a:ext cx="9569802" cy="874596"/>
            <a:chOff x="13294884" y="10237052"/>
            <a:chExt cx="9569802" cy="874596"/>
          </a:xfrm>
        </p:grpSpPr>
        <p:sp>
          <p:nvSpPr>
            <p:cNvPr id="54" name="Прямоугольник 53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7" name="Группа 36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38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39" name="Изображение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9" name="Группа 8"/>
          <p:cNvGrpSpPr/>
          <p:nvPr/>
        </p:nvGrpSpPr>
        <p:grpSpPr>
          <a:xfrm>
            <a:off x="13294884" y="6834829"/>
            <a:ext cx="9577212" cy="874596"/>
            <a:chOff x="13294884" y="6436056"/>
            <a:chExt cx="9577212" cy="874596"/>
          </a:xfrm>
        </p:grpSpPr>
        <p:sp>
          <p:nvSpPr>
            <p:cNvPr id="56" name="Прямоугольник 55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0" name="Группа 39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41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42" name="Изображение 4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8" name="Группа 7"/>
          <p:cNvGrpSpPr/>
          <p:nvPr/>
        </p:nvGrpSpPr>
        <p:grpSpPr>
          <a:xfrm>
            <a:off x="13294884" y="8738560"/>
            <a:ext cx="9596262" cy="874596"/>
            <a:chOff x="13294884" y="8339787"/>
            <a:chExt cx="9596262" cy="874596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3" name="Группа 42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44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45" name="Изображение 4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6" name="Группа 5"/>
          <p:cNvGrpSpPr/>
          <p:nvPr/>
        </p:nvGrpSpPr>
        <p:grpSpPr>
          <a:xfrm>
            <a:off x="3754769" y="10635825"/>
            <a:ext cx="9576251" cy="874596"/>
            <a:chOff x="3754769" y="10237052"/>
            <a:chExt cx="9576251" cy="874596"/>
          </a:xfrm>
        </p:grpSpPr>
        <p:sp>
          <p:nvSpPr>
            <p:cNvPr id="53" name="Прямоугольник 5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6" name="Группа 45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47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github</a:t>
                </a:r>
                <a:endParaRPr lang="ru-RU" dirty="0"/>
              </a:p>
            </p:txBody>
          </p:sp>
          <p:pic>
            <p:nvPicPr>
              <p:cNvPr id="48" name="Изображение 4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10" name="Группа 9"/>
          <p:cNvGrpSpPr/>
          <p:nvPr/>
        </p:nvGrpSpPr>
        <p:grpSpPr>
          <a:xfrm>
            <a:off x="13294884" y="4911300"/>
            <a:ext cx="9558766" cy="874596"/>
            <a:chOff x="13294884" y="4512527"/>
            <a:chExt cx="9558766" cy="874596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9" name="Группа 4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5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telegram</a:t>
                </a:r>
                <a:endParaRPr lang="ru-RU" dirty="0"/>
              </a:p>
            </p:txBody>
          </p:sp>
          <p:pic>
            <p:nvPicPr>
              <p:cNvPr id="51" name="Изображение 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11" name="Группа 10"/>
          <p:cNvGrpSpPr/>
          <p:nvPr/>
        </p:nvGrpSpPr>
        <p:grpSpPr>
          <a:xfrm>
            <a:off x="19708235" y="2278800"/>
            <a:ext cx="5771566" cy="1801923"/>
            <a:chOff x="19708235" y="2278800"/>
            <a:chExt cx="5771566" cy="1801923"/>
          </a:xfrm>
        </p:grpSpPr>
        <p:sp>
          <p:nvSpPr>
            <p:cNvPr id="65" name="Shape 540"/>
            <p:cNvSpPr/>
            <p:nvPr/>
          </p:nvSpPr>
          <p:spPr>
            <a:xfrm>
              <a:off x="19708235" y="2278800"/>
              <a:ext cx="5771566" cy="180192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6" name="Shape 541"/>
            <p:cNvSpPr/>
            <p:nvPr/>
          </p:nvSpPr>
          <p:spPr>
            <a:xfrm>
              <a:off x="20615894" y="2609906"/>
              <a:ext cx="3887671" cy="1289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3000" baseline="0">
                  <a:solidFill>
                    <a:srgbClr val="FFFFFF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lang="ru-RU" dirty="0" smtClean="0"/>
                <a:t>Элементы </a:t>
              </a:r>
              <a:br>
                <a:rPr lang="ru-RU" dirty="0" smtClean="0"/>
              </a:br>
              <a:r>
                <a:rPr lang="ru-RU" dirty="0" smtClean="0"/>
                <a:t>для копирования </a:t>
              </a:r>
              <a:endParaRPr dirty="0"/>
            </a:p>
          </p:txBody>
        </p:sp>
        <p:pic>
          <p:nvPicPr>
            <p:cNvPr id="67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953543" y="2671476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" name="Группа 11"/>
          <p:cNvGrpSpPr/>
          <p:nvPr/>
        </p:nvGrpSpPr>
        <p:grpSpPr>
          <a:xfrm>
            <a:off x="3853615" y="3050878"/>
            <a:ext cx="9515505" cy="812307"/>
            <a:chOff x="3853615" y="3050878"/>
            <a:chExt cx="9515505" cy="812307"/>
          </a:xfrm>
        </p:grpSpPr>
        <p:sp>
          <p:nvSpPr>
            <p:cNvPr id="58" name="Текст 9"/>
            <p:cNvSpPr txBox="1">
              <a:spLocks/>
            </p:cNvSpPr>
            <p:nvPr/>
          </p:nvSpPr>
          <p:spPr>
            <a:xfrm>
              <a:off x="4974420" y="3050878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1" name="Рисунок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615" y="3107185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13323959" y="8766000"/>
            <a:ext cx="1028145" cy="288266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+7 000 000-00-00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yandex-team.ru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Имя и Фамилия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Должность спикера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ru-RU" dirty="0" smtClean="0"/>
              <a:t>!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3323959" y="9118175"/>
            <a:ext cx="9551111" cy="1952030"/>
            <a:chOff x="13323959" y="9118175"/>
            <a:chExt cx="9551111" cy="195203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13323959" y="9118175"/>
              <a:ext cx="9529691" cy="762000"/>
              <a:chOff x="19831850" y="8004175"/>
              <a:chExt cx="9529691" cy="762000"/>
            </a:xfrm>
          </p:grpSpPr>
          <p:sp>
            <p:nvSpPr>
              <p:cNvPr id="13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</a:t>
                </a:r>
                <a:endParaRPr lang="ru-RU" dirty="0"/>
              </a:p>
            </p:txBody>
          </p:sp>
          <p:pic>
            <p:nvPicPr>
              <p:cNvPr id="14" name="Изображение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  <p:grpSp>
          <p:nvGrpSpPr>
            <p:cNvPr id="15" name="Группа 14"/>
            <p:cNvGrpSpPr/>
            <p:nvPr/>
          </p:nvGrpSpPr>
          <p:grpSpPr>
            <a:xfrm>
              <a:off x="13426397" y="10222356"/>
              <a:ext cx="9448673" cy="847849"/>
              <a:chOff x="13427202" y="11362200"/>
              <a:chExt cx="9448673" cy="847849"/>
            </a:xfrm>
          </p:grpSpPr>
          <p:sp>
            <p:nvSpPr>
              <p:cNvPr id="16" name="Текст 5"/>
              <p:cNvSpPr txBox="1">
                <a:spLocks/>
              </p:cNvSpPr>
              <p:nvPr/>
            </p:nvSpPr>
            <p:spPr>
              <a:xfrm>
                <a:off x="14482949" y="113622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github</a:t>
                </a:r>
                <a:endParaRPr lang="ru-RU" dirty="0"/>
              </a:p>
            </p:txBody>
          </p:sp>
          <p:pic>
            <p:nvPicPr>
              <p:cNvPr id="17" name="Изображение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2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346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hlinkClick r:id="rId2" action="ppaction://hlinksldjump"/>
          </p:cNvPr>
          <p:cNvSpPr/>
          <p:nvPr/>
        </p:nvSpPr>
        <p:spPr>
          <a:xfrm>
            <a:off x="2651206" y="866275"/>
            <a:ext cx="13737600" cy="1588168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ru-RU" dirty="0" smtClean="0"/>
              <a:t>шаблона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Рецепт хорошей презентации</a:t>
            </a:r>
            <a:r>
              <a:rPr lang="en-US" dirty="0" smtClean="0"/>
              <a:t> </a:t>
            </a:r>
            <a:r>
              <a:rPr lang="ru-RU" dirty="0" smtClean="0"/>
              <a:t>для выступлений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4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6" name="Прямая соединительная линия 5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Диаграммы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Рецепт </a:t>
            </a:r>
            <a:r>
              <a:rPr lang="ru-RU" dirty="0" smtClean="0"/>
              <a:t>хорошей </a:t>
            </a:r>
            <a:r>
              <a:rPr lang="ru-RU" dirty="0"/>
              <a:t>презентации для выступлений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8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99"/>
          <p:cNvSpPr/>
          <p:nvPr/>
        </p:nvSpPr>
        <p:spPr>
          <a:xfrm>
            <a:off x="7229474" y="8001000"/>
            <a:ext cx="15870487" cy="4229099"/>
          </a:xfrm>
          <a:prstGeom prst="rect">
            <a:avLst/>
          </a:prstGeom>
          <a:solidFill>
            <a:srgbClr val="3878BE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</a:t>
            </a:r>
            <a:r>
              <a:rPr lang="ru-RU" dirty="0" smtClean="0"/>
              <a:t>диаграмм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 dirty="0"/>
          </a:p>
        </p:txBody>
      </p:sp>
      <p:sp>
        <p:nvSpPr>
          <p:cNvPr id="6" name="Shape 630"/>
          <p:cNvSpPr/>
          <p:nvPr/>
        </p:nvSpPr>
        <p:spPr>
          <a:xfrm>
            <a:off x="1134874" y="3097784"/>
            <a:ext cx="5840322" cy="833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При оформлении диаграмм используйте только корпоративные цвета и шрифт Yandex Sans Text.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Толщина </a:t>
            </a:r>
            <a:r>
              <a:rPr lang="ru-RU" sz="2400" dirty="0"/>
              <a:t>контура в </a:t>
            </a:r>
            <a:r>
              <a:rPr lang="ru-RU" sz="2400" dirty="0" smtClean="0"/>
              <a:t>диаграммах – </a:t>
            </a:r>
            <a:r>
              <a:rPr lang="ru-RU" sz="2400" dirty="0">
                <a:latin typeface="+mj-lt"/>
              </a:rPr>
              <a:t>3 </a:t>
            </a:r>
            <a:r>
              <a:rPr lang="ru-RU" sz="2400" dirty="0" smtClean="0">
                <a:latin typeface="+mj-lt"/>
              </a:rPr>
              <a:t>пт.</a:t>
            </a:r>
            <a:endParaRPr lang="ru-RU" sz="2400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Толщина </a:t>
            </a:r>
            <a:r>
              <a:rPr lang="ru-RU" sz="2400" dirty="0" smtClean="0"/>
              <a:t>линии </a:t>
            </a:r>
            <a:r>
              <a:rPr lang="ru-RU" sz="2400" dirty="0"/>
              <a:t>в линейных графиках –</a:t>
            </a:r>
            <a:r>
              <a:rPr lang="ru-RU" sz="2400" dirty="0" smtClean="0"/>
              <a:t> </a:t>
            </a:r>
            <a:r>
              <a:rPr lang="ru-RU" sz="2400" dirty="0"/>
              <a:t> </a:t>
            </a:r>
            <a:r>
              <a:rPr lang="ru-RU" sz="2400" dirty="0" smtClean="0">
                <a:latin typeface="+mj-lt"/>
              </a:rPr>
              <a:t>6 пт.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dirty="0" smtClean="0"/>
              <a:t>Если нужно сделать акцент </a:t>
            </a:r>
            <a:br>
              <a:rPr lang="ru-RU" sz="2400" dirty="0" smtClean="0"/>
            </a:br>
            <a:r>
              <a:rPr lang="ru-RU" sz="2400" dirty="0" smtClean="0"/>
              <a:t>на определённой линии, её толщину можно увеличить</a:t>
            </a:r>
            <a:r>
              <a:rPr lang="ru-RU" sz="2400" dirty="0"/>
              <a:t> </a:t>
            </a:r>
            <a:r>
              <a:rPr lang="ru-RU" sz="2400" dirty="0" smtClean="0"/>
              <a:t>до </a:t>
            </a:r>
            <a:r>
              <a:rPr lang="ru-RU" sz="2400" dirty="0" smtClean="0">
                <a:latin typeface="+mj-lt"/>
              </a:rPr>
              <a:t>12 пт.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Размер шрифта в легенде и на метках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осей – </a:t>
            </a:r>
            <a:r>
              <a:rPr lang="ru-RU" sz="2400" dirty="0">
                <a:latin typeface="+mj-lt"/>
              </a:rPr>
              <a:t>36 </a:t>
            </a:r>
            <a:r>
              <a:rPr lang="ru-RU" sz="2400" dirty="0" smtClean="0">
                <a:latin typeface="+mj-lt"/>
              </a:rPr>
              <a:t>пт.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610042" y="3820282"/>
            <a:ext cx="10148897" cy="2697449"/>
            <a:chOff x="1454990" y="2999951"/>
            <a:chExt cx="13723301" cy="3647480"/>
          </a:xfrm>
        </p:grpSpPr>
        <p:pic>
          <p:nvPicPr>
            <p:cNvPr id="15" name="Изображение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250" y="2999951"/>
              <a:ext cx="6477041" cy="36474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Изображение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990" y="2999951"/>
              <a:ext cx="6477041" cy="36474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Shape 630"/>
          <p:cNvSpPr/>
          <p:nvPr/>
        </p:nvSpPr>
        <p:spPr>
          <a:xfrm>
            <a:off x="7610042" y="3096418"/>
            <a:ext cx="4812860" cy="563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>
                <a:latin typeface="+mj-lt"/>
              </a:rPr>
              <a:t>Виды оформления</a:t>
            </a:r>
            <a:endParaRPr lang="ru-RU" sz="2400" dirty="0">
              <a:latin typeface="+mj-lt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7595755" y="6799180"/>
            <a:ext cx="4812860" cy="563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Сравнение одного показателя </a:t>
            </a:r>
            <a:br>
              <a:rPr lang="ru-RU" sz="2400" dirty="0" smtClean="0"/>
            </a:br>
            <a:r>
              <a:rPr lang="ru-RU" sz="2400" dirty="0" smtClean="0"/>
              <a:t>с другими</a:t>
            </a:r>
            <a:endParaRPr lang="ru-RU" sz="2400" dirty="0"/>
          </a:p>
        </p:txBody>
      </p:sp>
      <p:sp>
        <p:nvSpPr>
          <p:cNvPr id="14" name="Shape 630"/>
          <p:cNvSpPr/>
          <p:nvPr/>
        </p:nvSpPr>
        <p:spPr>
          <a:xfrm>
            <a:off x="12954406" y="6858000"/>
            <a:ext cx="4812860" cy="563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Сравнение трёх основных  показателей с другими</a:t>
            </a:r>
            <a:endParaRPr lang="ru-RU" sz="2400" dirty="0"/>
          </a:p>
        </p:txBody>
      </p:sp>
      <p:sp>
        <p:nvSpPr>
          <p:cNvPr id="18" name="Shape 630"/>
          <p:cNvSpPr/>
          <p:nvPr/>
        </p:nvSpPr>
        <p:spPr>
          <a:xfrm>
            <a:off x="18287101" y="6799180"/>
            <a:ext cx="4987235" cy="74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Диаграмма, в которой одинаково важны все показатели</a:t>
            </a:r>
            <a:endParaRPr lang="ru-RU" sz="2400" dirty="0"/>
          </a:p>
        </p:txBody>
      </p:sp>
      <p:sp>
        <p:nvSpPr>
          <p:cNvPr id="20" name="Shape 630"/>
          <p:cNvSpPr/>
          <p:nvPr/>
        </p:nvSpPr>
        <p:spPr>
          <a:xfrm>
            <a:off x="12900872" y="8505197"/>
            <a:ext cx="8973210" cy="3045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200" baseline="0"/>
            </a:pPr>
            <a:r>
              <a:rPr lang="ru-RU" sz="2400" dirty="0" err="1">
                <a:solidFill>
                  <a:schemeClr val="bg1"/>
                </a:solidFill>
              </a:rPr>
              <a:t>PowerPoint</a:t>
            </a:r>
            <a:r>
              <a:rPr lang="ru-RU" sz="2400" dirty="0">
                <a:solidFill>
                  <a:schemeClr val="bg1"/>
                </a:solidFill>
              </a:rPr>
              <a:t> не позволяет добавить стили диаграмм 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ru-RU" sz="2400" dirty="0">
                <a:solidFill>
                  <a:schemeClr val="bg1"/>
                </a:solidFill>
              </a:rPr>
              <a:t>корпоративный шаблон, но вы можете сохранить их 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на своём </a:t>
            </a:r>
            <a:r>
              <a:rPr lang="ru-RU" sz="2400" dirty="0">
                <a:solidFill>
                  <a:schemeClr val="bg1"/>
                </a:solidFill>
              </a:rPr>
              <a:t>компьютере и применять в своих презентациях (подробнее </a:t>
            </a:r>
            <a:r>
              <a:rPr lang="ru-RU" sz="2400" dirty="0" smtClean="0">
                <a:solidFill>
                  <a:schemeClr val="bg1"/>
                </a:solidFill>
              </a:rPr>
              <a:t>о сохранении стилей диаграмм  см. на </a:t>
            </a:r>
            <a:r>
              <a:rPr lang="is-IS" sz="2400" dirty="0" smtClean="0">
                <a:solidFill>
                  <a:schemeClr val="bg1"/>
                </a:solidFill>
                <a:hlinkClick r:id="rId4" action="ppaction://hlinksldjump"/>
              </a:rPr>
              <a:t>стр. 32</a:t>
            </a:r>
            <a:r>
              <a:rPr lang="ru-RU" sz="2400" dirty="0" smtClean="0">
                <a:solidFill>
                  <a:schemeClr val="bg1"/>
                </a:solidFill>
              </a:rPr>
              <a:t>) </a:t>
            </a:r>
            <a:r>
              <a:rPr lang="ru-RU" sz="24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+mj-lt"/>
              </a:rPr>
            </a:br>
            <a:r>
              <a:rPr lang="ru-RU" sz="24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</a:rPr>
              <a:t>С</a:t>
            </a:r>
            <a:r>
              <a:rPr lang="ru-RU" sz="2400" dirty="0" smtClean="0">
                <a:solidFill>
                  <a:schemeClr val="bg1"/>
                </a:solidFill>
              </a:rPr>
              <a:t>охраните </a:t>
            </a:r>
            <a:r>
              <a:rPr lang="ru-RU" sz="2400" dirty="0">
                <a:solidFill>
                  <a:schemeClr val="bg1"/>
                </a:solidFill>
              </a:rPr>
              <a:t>у себя стили со всех слайдов 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с </a:t>
            </a:r>
            <a:r>
              <a:rPr lang="ru-RU" sz="2400" dirty="0">
                <a:solidFill>
                  <a:schemeClr val="bg1"/>
                </a:solidFill>
              </a:rPr>
              <a:t>пометкой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Стиль для копирования в </a:t>
            </a:r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шаблон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чтобы применять их в своих презентациях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596" y="3814831"/>
            <a:ext cx="4791365" cy="2695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561" y="8732984"/>
            <a:ext cx="4807496" cy="2704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11402906" y="9093813"/>
            <a:ext cx="1121108" cy="527831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599"/>
          <p:cNvSpPr/>
          <p:nvPr/>
        </p:nvSpPr>
        <p:spPr>
          <a:xfrm>
            <a:off x="19552024" y="9466729"/>
            <a:ext cx="4356847" cy="2904565"/>
          </a:xfrm>
          <a:prstGeom prst="rect">
            <a:avLst/>
          </a:prstGeom>
          <a:solidFill>
            <a:srgbClr val="3878BE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сохранить и применять шаблоны диаграмм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r="1796"/>
          <a:stretch/>
        </p:blipFill>
        <p:spPr>
          <a:xfrm>
            <a:off x="11283248" y="3514281"/>
            <a:ext cx="11393975" cy="5543884"/>
          </a:xfrm>
          <a:prstGeom prst="rect">
            <a:avLst/>
          </a:prstGeom>
        </p:spPr>
      </p:pic>
      <p:sp>
        <p:nvSpPr>
          <p:cNvPr id="13" name="Shape 630"/>
          <p:cNvSpPr/>
          <p:nvPr/>
        </p:nvSpPr>
        <p:spPr>
          <a:xfrm>
            <a:off x="1302125" y="9252128"/>
            <a:ext cx="8981081" cy="3494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Сохранение стиля диаграммы:</a:t>
            </a:r>
            <a:br>
              <a:rPr lang="ru-RU" sz="2400" dirty="0" smtClean="0"/>
            </a:br>
            <a:endParaRPr lang="ru-RU" sz="2400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5524500" algn="l"/>
              </a:tabLst>
              <a:defRPr sz="2200" baseline="0"/>
            </a:pPr>
            <a:r>
              <a:rPr lang="ru-RU" sz="2400" dirty="0" smtClean="0"/>
              <a:t>Перейдите на слайд с меткой </a:t>
            </a:r>
            <a:r>
              <a:rPr lang="ru-RU" sz="2400" dirty="0" smtClean="0">
                <a:latin typeface="+mj-lt"/>
              </a:rPr>
              <a:t>Стиль для сохранения</a:t>
            </a:r>
            <a:endParaRPr lang="ru-RU" sz="2400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5524500" algn="l"/>
              </a:tabLst>
              <a:defRPr sz="2200" baseline="0"/>
            </a:pPr>
            <a:r>
              <a:rPr lang="ru-RU" sz="2400" dirty="0" smtClean="0"/>
              <a:t>Выделите диаграмму, нажмите на ней правой кнопкой мыши и в появившемся меню выберите команду </a:t>
            </a:r>
            <a:r>
              <a:rPr lang="ru-RU" sz="2400" dirty="0" smtClean="0">
                <a:latin typeface="+mj-lt"/>
              </a:rPr>
              <a:t>Сохранить как шаблон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5524500" algn="l"/>
              </a:tabLst>
              <a:defRPr sz="2200" baseline="0"/>
            </a:pPr>
            <a:r>
              <a:rPr lang="ru-RU" sz="2400" dirty="0" smtClean="0"/>
              <a:t>Задайте имя и сохраните диаграмму в папку по умолчанию</a:t>
            </a:r>
          </a:p>
        </p:txBody>
      </p:sp>
      <p:sp>
        <p:nvSpPr>
          <p:cNvPr id="14" name="Shape 630"/>
          <p:cNvSpPr/>
          <p:nvPr/>
        </p:nvSpPr>
        <p:spPr>
          <a:xfrm>
            <a:off x="11283247" y="9252128"/>
            <a:ext cx="8650673" cy="3523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Применение стиля диаграммы: </a:t>
            </a:r>
            <a:br>
              <a:rPr lang="ru-RU" sz="2400" dirty="0" smtClean="0"/>
            </a:br>
            <a:endParaRPr lang="ru-RU" sz="2400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5524500" algn="l"/>
              </a:tabLst>
              <a:defRPr sz="2200" baseline="0"/>
            </a:pPr>
            <a:r>
              <a:rPr lang="ru-RU" sz="2400" dirty="0" smtClean="0"/>
              <a:t>Выделите </a:t>
            </a:r>
            <a:r>
              <a:rPr lang="ru-RU" sz="2400" dirty="0"/>
              <a:t>в своей презентации </a:t>
            </a:r>
            <a:r>
              <a:rPr lang="ru-RU" sz="2400" dirty="0" smtClean="0"/>
              <a:t>диаграмму, </a:t>
            </a:r>
            <a:br>
              <a:rPr lang="ru-RU" sz="2400" dirty="0" smtClean="0"/>
            </a:br>
            <a:r>
              <a:rPr lang="ru-RU" sz="2400" dirty="0" smtClean="0"/>
              <a:t>к которой вы хотите применить стиль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5524500" algn="l"/>
              </a:tabLst>
              <a:defRPr sz="2200" baseline="0"/>
            </a:pPr>
            <a:r>
              <a:rPr lang="ru-RU" sz="2400" dirty="0" smtClean="0"/>
              <a:t>Выделите </a:t>
            </a:r>
            <a:r>
              <a:rPr lang="ru-RU" sz="2400" dirty="0"/>
              <a:t>диаграмму, </a:t>
            </a:r>
            <a:r>
              <a:rPr lang="ru-RU" sz="2400" dirty="0" smtClean="0"/>
              <a:t>нажмите </a:t>
            </a:r>
            <a:r>
              <a:rPr lang="ru-RU" sz="2400" dirty="0"/>
              <a:t>на ней правой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кнопкой </a:t>
            </a:r>
            <a:r>
              <a:rPr lang="ru-RU" sz="2400" dirty="0"/>
              <a:t>мыши </a:t>
            </a:r>
            <a:r>
              <a:rPr lang="ru-RU" sz="2400" dirty="0" smtClean="0"/>
              <a:t>и </a:t>
            </a:r>
            <a:r>
              <a:rPr lang="ru-RU" sz="2400" dirty="0"/>
              <a:t>выберите </a:t>
            </a:r>
            <a:r>
              <a:rPr lang="ru-RU" sz="2400" dirty="0" smtClean="0"/>
              <a:t>в </a:t>
            </a:r>
            <a:r>
              <a:rPr lang="ru-RU" sz="2400" dirty="0"/>
              <a:t>появившемся меню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команду </a:t>
            </a:r>
            <a:r>
              <a:rPr lang="ru-RU" sz="2400" dirty="0" smtClean="0">
                <a:latin typeface="+mj-lt"/>
              </a:rPr>
              <a:t>Изменить тип диаграммы -</a:t>
            </a:r>
            <a:r>
              <a:rPr lang="en-US" sz="2400" dirty="0" smtClean="0">
                <a:latin typeface="+mj-lt"/>
              </a:rPr>
              <a:t>&gt; </a:t>
            </a:r>
            <a:r>
              <a:rPr lang="ru-RU" sz="2400" dirty="0" smtClean="0">
                <a:latin typeface="+mj-lt"/>
              </a:rPr>
              <a:t>Шаблоны </a:t>
            </a:r>
            <a:endParaRPr lang="ru-RU" sz="24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5524500" algn="l"/>
              </a:tabLst>
              <a:defRPr sz="2200" baseline="0"/>
            </a:pPr>
            <a:r>
              <a:rPr lang="ru-RU" sz="2400" dirty="0" smtClean="0"/>
              <a:t>Выберите нужный шаблон</a:t>
            </a:r>
            <a:endParaRPr lang="ru-RU" sz="2400" dirty="0"/>
          </a:p>
        </p:txBody>
      </p:sp>
      <p:grpSp>
        <p:nvGrpSpPr>
          <p:cNvPr id="11" name="Group 602"/>
          <p:cNvGrpSpPr/>
          <p:nvPr/>
        </p:nvGrpSpPr>
        <p:grpSpPr>
          <a:xfrm>
            <a:off x="18482896" y="2809951"/>
            <a:ext cx="4782035" cy="1897211"/>
            <a:chOff x="662090" y="2128942"/>
            <a:chExt cx="4782034" cy="1897210"/>
          </a:xfrm>
        </p:grpSpPr>
        <p:sp>
          <p:nvSpPr>
            <p:cNvPr id="12" name="Shape 599"/>
            <p:cNvSpPr/>
            <p:nvPr/>
          </p:nvSpPr>
          <p:spPr>
            <a:xfrm>
              <a:off x="662090" y="2128942"/>
              <a:ext cx="4782034" cy="1824058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6" name="Shape 601"/>
            <p:cNvSpPr/>
            <p:nvPr/>
          </p:nvSpPr>
          <p:spPr>
            <a:xfrm>
              <a:off x="933963" y="2333174"/>
              <a:ext cx="4327283" cy="1692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Требования к </a:t>
              </a:r>
              <a:r>
                <a:rPr lang="ru-RU" sz="2400" dirty="0" err="1" smtClean="0"/>
                <a:t>PowerPoint</a:t>
              </a:r>
              <a:endParaRPr lang="ru-RU" sz="2400" dirty="0"/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err="1" smtClean="0"/>
                <a:t>Mac</a:t>
              </a:r>
              <a:r>
                <a:rPr lang="ru-RU" sz="2400" dirty="0" smtClean="0"/>
                <a:t> </a:t>
              </a:r>
              <a:r>
                <a:rPr lang="ru-RU" sz="2400" dirty="0"/>
                <a:t>OS: версия 15.0 и </a:t>
              </a:r>
              <a:r>
                <a:rPr lang="ru-RU" sz="2400" dirty="0" smtClean="0"/>
                <a:t>выше</a:t>
              </a:r>
              <a:endParaRPr lang="ru-RU" sz="2400" dirty="0"/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 err="1" smtClean="0"/>
                <a:t>Windows</a:t>
              </a:r>
              <a:r>
                <a:rPr lang="ru-RU" sz="2400" dirty="0" smtClean="0"/>
                <a:t>: </a:t>
              </a:r>
              <a:r>
                <a:rPr lang="ru-RU" sz="2400" dirty="0"/>
                <a:t>версия 13.0 и выше</a:t>
              </a:r>
              <a:endParaRPr sz="2400" dirty="0"/>
            </a:p>
          </p:txBody>
        </p:sp>
      </p:grp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t="4514" r="2083" b="26156"/>
          <a:stretch/>
        </p:blipFill>
        <p:spPr>
          <a:xfrm>
            <a:off x="19855424" y="10920692"/>
            <a:ext cx="3704251" cy="11547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9717747" y="9649836"/>
            <a:ext cx="41373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dirty="0">
                <a:solidFill>
                  <a:schemeClr val="bg1"/>
                </a:solidFill>
              </a:rPr>
              <a:t>При копировании данных из </a:t>
            </a:r>
            <a:r>
              <a:rPr lang="ru-RU" dirty="0" err="1">
                <a:solidFill>
                  <a:schemeClr val="bg1"/>
                </a:solidFill>
              </a:rPr>
              <a:t>Excel</a:t>
            </a:r>
            <a:r>
              <a:rPr lang="ru-RU" dirty="0">
                <a:solidFill>
                  <a:schemeClr val="bg1"/>
                </a:solidFill>
              </a:rPr>
              <a:t> важно связать данные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с источником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5" t="34323" r="20854" b="16673"/>
          <a:stretch/>
        </p:blipFill>
        <p:spPr>
          <a:xfrm>
            <a:off x="1302125" y="3514282"/>
            <a:ext cx="9545415" cy="5543884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6808340" y="4572286"/>
            <a:ext cx="1510235" cy="471506"/>
            <a:chOff x="19708235" y="2278800"/>
            <a:chExt cx="5771566" cy="1801923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19708235" y="2278800"/>
              <a:ext cx="5771566" cy="1801923"/>
              <a:chOff x="19708235" y="2278800"/>
              <a:chExt cx="5771566" cy="1801923"/>
            </a:xfrm>
          </p:grpSpPr>
          <p:sp>
            <p:nvSpPr>
              <p:cNvPr id="22" name="Shape 540"/>
              <p:cNvSpPr/>
              <p:nvPr/>
            </p:nvSpPr>
            <p:spPr>
              <a:xfrm>
                <a:off x="19708235" y="2278800"/>
                <a:ext cx="5771566" cy="1801923"/>
              </a:xfrm>
              <a:prstGeom prst="rect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Shape 541"/>
              <p:cNvSpPr/>
              <p:nvPr/>
            </p:nvSpPr>
            <p:spPr>
              <a:xfrm>
                <a:off x="20574214" y="2388725"/>
                <a:ext cx="3887672" cy="1289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lang="ru-RU" sz="900" dirty="0" smtClean="0">
                    <a:latin typeface="+mn-lt"/>
                  </a:rPr>
                  <a:t>Элементы </a:t>
                </a:r>
                <a:br>
                  <a:rPr lang="ru-RU" sz="900" dirty="0" smtClean="0">
                    <a:latin typeface="+mn-lt"/>
                  </a:rPr>
                </a:br>
                <a:r>
                  <a:rPr lang="ru-RU" sz="900" dirty="0" smtClean="0">
                    <a:latin typeface="+mn-lt"/>
                  </a:rPr>
                  <a:t>для копирования </a:t>
                </a:r>
                <a:endParaRPr sz="900" dirty="0">
                  <a:latin typeface="+mn-lt"/>
                </a:endParaRPr>
              </a:p>
            </p:txBody>
          </p:sp>
        </p:grpSp>
        <p:pic>
          <p:nvPicPr>
            <p:cNvPr id="21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17757" y="2636180"/>
              <a:ext cx="495299" cy="495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496206" cy="1511300"/>
          </a:xfrm>
        </p:spPr>
        <p:txBody>
          <a:bodyPr/>
          <a:lstStyle/>
          <a:p>
            <a:r>
              <a:rPr lang="ru-RU" dirty="0" smtClean="0"/>
              <a:t>Гистограмма </a:t>
            </a:r>
            <a:r>
              <a:rPr lang="ru-RU" dirty="0"/>
              <a:t>(сравнение </a:t>
            </a:r>
            <a:r>
              <a:rPr lang="ru-RU" dirty="0" smtClean="0"/>
              <a:t>одного с другими)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528551"/>
              </p:ext>
            </p:extLst>
          </p:nvPr>
        </p:nvGraphicFramePr>
        <p:xfrm>
          <a:off x="1143000" y="3048000"/>
          <a:ext cx="21351875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Shape 540"/>
          <p:cNvSpPr/>
          <p:nvPr/>
        </p:nvSpPr>
        <p:spPr>
          <a:xfrm>
            <a:off x="20603585" y="2384877"/>
            <a:ext cx="5771566" cy="18019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2" name="Shape 541"/>
          <p:cNvSpPr/>
          <p:nvPr/>
        </p:nvSpPr>
        <p:spPr>
          <a:xfrm>
            <a:off x="21511244" y="2687408"/>
            <a:ext cx="3887671" cy="1289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solidFill>
                  <a:srgbClr val="FFFFFF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dirty="0" smtClean="0"/>
              <a:t>Стиль </a:t>
            </a:r>
            <a:r>
              <a:rPr lang="ru-RU" smtClean="0"/>
              <a:t>для сохранения</a:t>
            </a:r>
            <a:endParaRPr dirty="0"/>
          </a:p>
        </p:txBody>
      </p:sp>
      <p:pic>
        <p:nvPicPr>
          <p:cNvPr id="2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48893" y="2748978"/>
            <a:ext cx="495301" cy="4953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2839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Гистограмма </a:t>
            </a:r>
            <a:r>
              <a:rPr lang="ru-RU" dirty="0"/>
              <a:t>с полной палитрой цветов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365601"/>
              </p:ext>
            </p:extLst>
          </p:nvPr>
        </p:nvGraphicFramePr>
        <p:xfrm>
          <a:off x="1143000" y="3048000"/>
          <a:ext cx="21351875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Shape 540"/>
          <p:cNvSpPr/>
          <p:nvPr/>
        </p:nvSpPr>
        <p:spPr>
          <a:xfrm>
            <a:off x="20603585" y="2384877"/>
            <a:ext cx="5771566" cy="18019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0" name="Shape 541"/>
          <p:cNvSpPr/>
          <p:nvPr/>
        </p:nvSpPr>
        <p:spPr>
          <a:xfrm>
            <a:off x="21511244" y="2687408"/>
            <a:ext cx="3887671" cy="1289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solidFill>
                  <a:srgbClr val="FFFFFF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dirty="0" smtClean="0"/>
              <a:t>Стиль </a:t>
            </a:r>
            <a:r>
              <a:rPr lang="ru-RU" smtClean="0"/>
              <a:t>для сохранения</a:t>
            </a:r>
            <a:endParaRPr dirty="0"/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48893" y="2748978"/>
            <a:ext cx="495301" cy="4953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849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График </a:t>
            </a:r>
            <a:r>
              <a:rPr lang="ru-RU" dirty="0"/>
              <a:t>с полной палитрой цветов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53165"/>
              </p:ext>
            </p:extLst>
          </p:nvPr>
        </p:nvGraphicFramePr>
        <p:xfrm>
          <a:off x="1143000" y="3048000"/>
          <a:ext cx="21351875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544"/>
          <p:cNvGrpSpPr/>
          <p:nvPr/>
        </p:nvGrpSpPr>
        <p:grpSpPr>
          <a:xfrm>
            <a:off x="20603585" y="2384877"/>
            <a:ext cx="5771566" cy="1801923"/>
            <a:chOff x="0" y="0"/>
            <a:chExt cx="5771565" cy="1801922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5" cy="1801922"/>
              <a:chOff x="1340592" y="0"/>
              <a:chExt cx="5771564" cy="1801921"/>
            </a:xfrm>
          </p:grpSpPr>
          <p:sp>
            <p:nvSpPr>
              <p:cNvPr id="18" name="Shape 540"/>
              <p:cNvSpPr/>
              <p:nvPr/>
            </p:nvSpPr>
            <p:spPr>
              <a:xfrm>
                <a:off x="1340592" y="0"/>
                <a:ext cx="5771564" cy="1801921"/>
              </a:xfrm>
              <a:prstGeom prst="rect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hape 541"/>
              <p:cNvSpPr/>
              <p:nvPr/>
            </p:nvSpPr>
            <p:spPr>
              <a:xfrm>
                <a:off x="2248251" y="302531"/>
                <a:ext cx="3887670" cy="12892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lang="ru-RU" dirty="0" smtClean="0"/>
                  <a:t>Стиль </a:t>
                </a:r>
                <a:r>
                  <a:rPr lang="ru-RU" smtClean="0"/>
                  <a:t>для сохранения</a:t>
                </a:r>
                <a:endParaRPr dirty="0"/>
              </a:p>
            </p:txBody>
          </p:sp>
        </p:grp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36410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48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graphicFrame>
        <p:nvGraphicFramePr>
          <p:cNvPr id="6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170966"/>
              </p:ext>
            </p:extLst>
          </p:nvPr>
        </p:nvGraphicFramePr>
        <p:xfrm>
          <a:off x="1143000" y="3042000"/>
          <a:ext cx="21732875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</a:t>
            </a:r>
            <a:r>
              <a:rPr lang="ru-RU" dirty="0" smtClean="0"/>
              <a:t>диаграмма (сравнение </a:t>
            </a:r>
            <a:r>
              <a:rPr lang="ru-RU" dirty="0"/>
              <a:t>одного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 другими)</a:t>
            </a:r>
            <a:endParaRPr lang="ru-RU" dirty="0"/>
          </a:p>
        </p:txBody>
      </p:sp>
      <p:sp>
        <p:nvSpPr>
          <p:cNvPr id="12" name="Shape 540"/>
          <p:cNvSpPr/>
          <p:nvPr/>
        </p:nvSpPr>
        <p:spPr>
          <a:xfrm>
            <a:off x="20603585" y="2384877"/>
            <a:ext cx="5771566" cy="18019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3" name="Shape 541"/>
          <p:cNvSpPr/>
          <p:nvPr/>
        </p:nvSpPr>
        <p:spPr>
          <a:xfrm>
            <a:off x="21511244" y="2687408"/>
            <a:ext cx="3887671" cy="1289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solidFill>
                  <a:srgbClr val="FFFFFF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dirty="0" smtClean="0"/>
              <a:t>Стиль </a:t>
            </a:r>
            <a:r>
              <a:rPr lang="ru-RU" smtClean="0"/>
              <a:t>для сохранения</a:t>
            </a:r>
            <a:endParaRPr dirty="0"/>
          </a:p>
        </p:txBody>
      </p:sp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48893" y="2748978"/>
            <a:ext cx="495301" cy="4953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5561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</a:t>
            </a:r>
            <a:r>
              <a:rPr lang="ru-RU" dirty="0" smtClean="0"/>
              <a:t>диаграмма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92547"/>
              </p:ext>
            </p:extLst>
          </p:nvPr>
        </p:nvGraphicFramePr>
        <p:xfrm>
          <a:off x="1143000" y="3048000"/>
          <a:ext cx="21732875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Shape 540"/>
          <p:cNvSpPr/>
          <p:nvPr/>
        </p:nvSpPr>
        <p:spPr>
          <a:xfrm>
            <a:off x="20603585" y="2384877"/>
            <a:ext cx="5771566" cy="18019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11" name="Shape 541"/>
          <p:cNvSpPr/>
          <p:nvPr/>
        </p:nvSpPr>
        <p:spPr>
          <a:xfrm>
            <a:off x="21511244" y="2687408"/>
            <a:ext cx="3887671" cy="1289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solidFill>
                  <a:srgbClr val="FFFFFF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dirty="0" smtClean="0"/>
              <a:t>Стиль </a:t>
            </a:r>
            <a:r>
              <a:rPr lang="ru-RU" smtClean="0"/>
              <a:t>для сохранения</a:t>
            </a:r>
            <a:endParaRPr dirty="0"/>
          </a:p>
        </p:txBody>
      </p:sp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48893" y="2748978"/>
            <a:ext cx="495301" cy="4953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12242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гистограммы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источнике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graphicFrame>
        <p:nvGraphicFramePr>
          <p:cNvPr id="9" name="Объект 6"/>
          <p:cNvGraphicFramePr>
            <a:graphicFrameLocks noGrp="1"/>
          </p:cNvGraphicFramePr>
          <p:nvPr>
            <p:ph idx="1"/>
            <p:extLst/>
          </p:nvPr>
        </p:nvGraphicFramePr>
        <p:xfrm>
          <a:off x="1506538" y="3048000"/>
          <a:ext cx="20988336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544"/>
          <p:cNvGrpSpPr/>
          <p:nvPr/>
        </p:nvGrpSpPr>
        <p:grpSpPr>
          <a:xfrm>
            <a:off x="20603585" y="2003314"/>
            <a:ext cx="5771563" cy="1505424"/>
            <a:chOff x="0" y="0"/>
            <a:chExt cx="5771562" cy="1505423"/>
          </a:xfrm>
        </p:grpSpPr>
        <p:grpSp>
          <p:nvGrpSpPr>
            <p:cNvPr id="1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1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898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ru-RU" dirty="0" smtClean="0"/>
              <a:t>гистограммы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</a:t>
            </a:r>
            <a:r>
              <a:rPr lang="ru-RU" dirty="0" smtClean="0"/>
              <a:t>источнике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/>
          </p:nvPr>
        </p:nvGraphicFramePr>
        <p:xfrm>
          <a:off x="1506538" y="3048000"/>
          <a:ext cx="20988337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544"/>
          <p:cNvGrpSpPr/>
          <p:nvPr/>
        </p:nvGrpSpPr>
        <p:grpSpPr>
          <a:xfrm>
            <a:off x="20603585" y="2003314"/>
            <a:ext cx="5771563" cy="1505424"/>
            <a:chOff x="0" y="0"/>
            <a:chExt cx="5771562" cy="1505423"/>
          </a:xfrm>
        </p:grpSpPr>
        <p:grpSp>
          <p:nvGrpSpPr>
            <p:cNvPr id="1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1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6321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Шрифт Yandex Sans </a:t>
            </a:r>
            <a:r>
              <a:rPr lang="ru-RU" dirty="0" smtClean="0"/>
              <a:t>Text: установка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Shape 254"/>
          <p:cNvSpPr/>
          <p:nvPr/>
        </p:nvSpPr>
        <p:spPr>
          <a:xfrm>
            <a:off x="1266954" y="2935930"/>
            <a:ext cx="13213852" cy="1018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У</a:t>
            </a:r>
            <a:r>
              <a:rPr lang="ru-RU" sz="2400" dirty="0" smtClean="0"/>
              <a:t>бедитесь, что на вашем компьютере установлен фирменный шрифт </a:t>
            </a:r>
            <a:r>
              <a:rPr lang="ru-RU" sz="2400" dirty="0" smtClean="0">
                <a:latin typeface="+mj-lt"/>
              </a:rPr>
              <a:t>Yandex Sans Text. </a:t>
            </a:r>
            <a:r>
              <a:rPr lang="ru-RU" sz="2400" dirty="0" smtClean="0"/>
              <a:t>Скачать шрифт можно вместе с </a:t>
            </a:r>
            <a:r>
              <a:rPr lang="ru-RU" sz="2400" dirty="0" smtClean="0">
                <a:hlinkClick r:id="rId2"/>
              </a:rPr>
              <a:t>шаблоном</a:t>
            </a:r>
            <a:r>
              <a:rPr lang="ru-RU" sz="2400" dirty="0" smtClean="0"/>
              <a:t> или по ссылке </a:t>
            </a:r>
            <a:r>
              <a:rPr lang="en-US" sz="2400" dirty="0" smtClean="0">
                <a:latin typeface="+mj-lt"/>
                <a:hlinkClick r:id="rId3"/>
              </a:rPr>
              <a:t>yadi.sk/d/GPDyRyOPxejmK</a:t>
            </a:r>
            <a:endParaRPr sz="2400" dirty="0">
              <a:latin typeface="+mj-lt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6641842" y="4538328"/>
            <a:ext cx="6604039" cy="7565084"/>
            <a:chOff x="13758313" y="5851643"/>
            <a:chExt cx="5450647" cy="6243846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13758313" y="5851643"/>
              <a:ext cx="5450647" cy="6243846"/>
              <a:chOff x="13834725" y="4924235"/>
              <a:chExt cx="6437237" cy="7374006"/>
            </a:xfrm>
          </p:grpSpPr>
          <p:sp>
            <p:nvSpPr>
              <p:cNvPr id="8" name="Shape 253"/>
              <p:cNvSpPr/>
              <p:nvPr/>
            </p:nvSpPr>
            <p:spPr>
              <a:xfrm>
                <a:off x="13879210" y="4924235"/>
                <a:ext cx="6392752" cy="7339263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1" name="Снимок экрана 2016-08-28 в 17.41.5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834725" y="5208856"/>
                <a:ext cx="6351309" cy="708938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19" name="Прямоугольник 18"/>
            <p:cNvSpPr/>
            <p:nvPr/>
          </p:nvSpPr>
          <p:spPr>
            <a:xfrm>
              <a:off x="16828021" y="10844213"/>
              <a:ext cx="1702867" cy="431371"/>
            </a:xfrm>
            <a:prstGeom prst="rect">
              <a:avLst/>
            </a:prstGeom>
            <a:noFill/>
            <a:ln w="508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Объект 2"/>
          <p:cNvSpPr txBox="1">
            <a:spLocks/>
          </p:cNvSpPr>
          <p:nvPr/>
        </p:nvSpPr>
        <p:spPr>
          <a:xfrm>
            <a:off x="1266955" y="4105965"/>
            <a:ext cx="7489851" cy="554526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400" dirty="0" smtClean="0"/>
              <a:t>Чтобы установить </a:t>
            </a:r>
            <a:r>
              <a:rPr lang="ru-RU" sz="2400" smtClean="0"/>
              <a:t>шрифт:</a:t>
            </a:r>
            <a:endParaRPr lang="ru-RU" dirty="0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8516912" y="5143025"/>
            <a:ext cx="7489851" cy="4011763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400" dirty="0" smtClean="0">
                <a:latin typeface="+mj-lt"/>
              </a:rPr>
              <a:t>М</a:t>
            </a:r>
            <a:r>
              <a:rPr lang="en-US" sz="2400" dirty="0" smtClean="0">
                <a:latin typeface="+mj-lt"/>
              </a:rPr>
              <a:t>ac OS</a:t>
            </a:r>
            <a:endParaRPr lang="ru-RU" sz="2400" dirty="0" smtClean="0"/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Распакуйте файл </a:t>
            </a:r>
            <a:r>
              <a:rPr lang="ru-RU" sz="2400" dirty="0" err="1" smtClean="0">
                <a:latin typeface="+mj-lt"/>
              </a:rPr>
              <a:t>Yandex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Sans</a:t>
            </a:r>
            <a:r>
              <a:rPr lang="ru-RU" sz="2400" dirty="0" smtClean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Text.zip</a:t>
            </a:r>
            <a:endParaRPr lang="ru-RU" sz="2400" dirty="0" smtClean="0">
              <a:latin typeface="+mj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Выделите все распакованные  файлы </a:t>
            </a:r>
            <a:br>
              <a:rPr lang="ru-RU" sz="2400" dirty="0" smtClean="0"/>
            </a:br>
            <a:r>
              <a:rPr lang="ru-RU" sz="2400" dirty="0" smtClean="0"/>
              <a:t>и дважды нажмите на них 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В появившемся окне нажмите кнопку </a:t>
            </a:r>
            <a:r>
              <a:rPr lang="ru-RU" sz="2400" dirty="0" smtClean="0">
                <a:latin typeface="+mj-lt"/>
              </a:rPr>
              <a:t>Установить шрифт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Перезагрузите компьютер</a:t>
            </a:r>
            <a:endParaRPr lang="ru-RU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309187" y="5126723"/>
            <a:ext cx="6578600" cy="4011763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>
                <a:latin typeface="+mj-lt"/>
              </a:rPr>
              <a:t>Windows</a:t>
            </a:r>
            <a:endParaRPr lang="ru-RU" sz="2400" dirty="0" smtClean="0">
              <a:latin typeface="+mj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Распакуйте </a:t>
            </a:r>
            <a:r>
              <a:rPr lang="ru-RU" sz="2400" dirty="0"/>
              <a:t>файл </a:t>
            </a:r>
            <a:r>
              <a:rPr lang="ru-RU" sz="2400" dirty="0" err="1">
                <a:latin typeface="+mj-lt"/>
              </a:rPr>
              <a:t>Yandex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Sans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Text.zip</a:t>
            </a:r>
            <a:endParaRPr lang="ru-RU" sz="2400" dirty="0">
              <a:latin typeface="+mj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/>
              <a:t>Выделите шрифт и дважды </a:t>
            </a:r>
            <a:r>
              <a:rPr lang="ru-RU" sz="2400" dirty="0" smtClean="0"/>
              <a:t>нажмите 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на него 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/>
              <a:t>В появившемся окне нажмите кнопку </a:t>
            </a:r>
            <a:r>
              <a:rPr lang="ru-RU" sz="2400" dirty="0">
                <a:latin typeface="+mj-lt"/>
              </a:rPr>
              <a:t>Установить </a:t>
            </a:r>
            <a:r>
              <a:rPr lang="ru-RU" sz="2400" dirty="0" smtClean="0">
                <a:latin typeface="+mj-lt"/>
              </a:rPr>
              <a:t>шрифт. </a:t>
            </a:r>
            <a:r>
              <a:rPr lang="ru-RU" sz="2400" dirty="0"/>
              <a:t>Т</a:t>
            </a:r>
            <a:r>
              <a:rPr lang="ru-RU" sz="2400" dirty="0" smtClean="0"/>
              <a:t>аким </a:t>
            </a:r>
            <a:r>
              <a:rPr lang="ru-RU" sz="2400" dirty="0"/>
              <a:t>же образом установите все шрифты из </a:t>
            </a:r>
            <a:r>
              <a:rPr lang="ru-RU" sz="2400" dirty="0" smtClean="0"/>
              <a:t>папки</a:t>
            </a:r>
            <a:endParaRPr lang="ru-RU" sz="2400" dirty="0"/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/>
              <a:t>Перезагрузите компьютер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ru-RU" dirty="0" smtClean="0"/>
              <a:t>графика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</a:t>
            </a:r>
            <a:r>
              <a:rPr lang="ru-RU" dirty="0" smtClean="0"/>
              <a:t>источнике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graphicFrame>
        <p:nvGraphicFramePr>
          <p:cNvPr id="8" name="Диаграмма 7"/>
          <p:cNvGraphicFramePr/>
          <p:nvPr>
            <p:extLst/>
          </p:nvPr>
        </p:nvGraphicFramePr>
        <p:xfrm>
          <a:off x="1506538" y="2865967"/>
          <a:ext cx="21369337" cy="924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44"/>
          <p:cNvGrpSpPr/>
          <p:nvPr/>
        </p:nvGrpSpPr>
        <p:grpSpPr>
          <a:xfrm>
            <a:off x="20603585" y="2003314"/>
            <a:ext cx="5771563" cy="1505424"/>
            <a:chOff x="0" y="0"/>
            <a:chExt cx="5771562" cy="1505423"/>
          </a:xfrm>
        </p:grpSpPr>
        <p:grpSp>
          <p:nvGrpSpPr>
            <p:cNvPr id="7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4735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столбчатой диаграммы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</a:t>
            </a:r>
            <a:r>
              <a:rPr lang="ru-RU" dirty="0" smtClean="0"/>
              <a:t>источнике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/>
          </p:nvPr>
        </p:nvGraphicFramePr>
        <p:xfrm>
          <a:off x="1506538" y="3048000"/>
          <a:ext cx="20988337" cy="91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44"/>
          <p:cNvGrpSpPr/>
          <p:nvPr/>
        </p:nvGrpSpPr>
        <p:grpSpPr>
          <a:xfrm>
            <a:off x="20603585" y="2003314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430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ru-RU" dirty="0" smtClean="0"/>
              <a:t>диаграммы с областями </a:t>
            </a:r>
            <a:br>
              <a:rPr lang="ru-RU" dirty="0" smtClean="0"/>
            </a:br>
            <a:r>
              <a:rPr lang="ru-RU" dirty="0" smtClean="0"/>
              <a:t>и накоплением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</a:t>
            </a:r>
            <a:r>
              <a:rPr lang="ru-RU" dirty="0" smtClean="0"/>
              <a:t>источнике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/>
          </p:nvPr>
        </p:nvGraphicFramePr>
        <p:xfrm>
          <a:off x="1506538" y="3805238"/>
          <a:ext cx="20988337" cy="840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44"/>
          <p:cNvGrpSpPr/>
          <p:nvPr/>
        </p:nvGrpSpPr>
        <p:grpSpPr>
          <a:xfrm>
            <a:off x="20603585" y="2003314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96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двух круговых диаграмм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</a:t>
            </a:r>
            <a:r>
              <a:rPr lang="ru-RU" dirty="0" smtClean="0"/>
              <a:t>источнике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graphicFrame>
        <p:nvGraphicFramePr>
          <p:cNvPr id="6" name="Объект 8"/>
          <p:cNvGraphicFramePr>
            <a:graphicFrameLocks noGrp="1"/>
          </p:cNvGraphicFramePr>
          <p:nvPr>
            <p:ph idx="1"/>
            <p:extLst/>
          </p:nvPr>
        </p:nvGraphicFramePr>
        <p:xfrm>
          <a:off x="1080652" y="2992582"/>
          <a:ext cx="21304441" cy="939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Объект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352878"/>
              </p:ext>
            </p:extLst>
          </p:nvPr>
        </p:nvGraphicFramePr>
        <p:xfrm>
          <a:off x="12428297" y="2992582"/>
          <a:ext cx="21304441" cy="939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Group 544"/>
          <p:cNvGrpSpPr/>
          <p:nvPr/>
        </p:nvGrpSpPr>
        <p:grpSpPr>
          <a:xfrm>
            <a:off x="20603585" y="2003314"/>
            <a:ext cx="5771563" cy="1505424"/>
            <a:chOff x="0" y="0"/>
            <a:chExt cx="5771562" cy="1505423"/>
          </a:xfrm>
        </p:grpSpPr>
        <p:grpSp>
          <p:nvGrpSpPr>
            <p:cNvPr id="19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1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rPr dirty="0"/>
                  <a:t>Пример </a:t>
                </a:r>
              </a:p>
            </p:txBody>
          </p:sp>
        </p:grpSp>
        <p:pic>
          <p:nvPicPr>
            <p:cNvPr id="2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692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Таблицы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Рецепт </a:t>
            </a:r>
            <a:r>
              <a:rPr lang="ru-RU" dirty="0" smtClean="0"/>
              <a:t>хорошей </a:t>
            </a:r>
            <a:r>
              <a:rPr lang="ru-RU" dirty="0"/>
              <a:t>презентации для выступлений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8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05" y="3042000"/>
            <a:ext cx="12629319" cy="710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 dirty="0"/>
          </a:p>
        </p:txBody>
      </p:sp>
      <p:sp>
        <p:nvSpPr>
          <p:cNvPr id="5" name="Shape 630"/>
          <p:cNvSpPr/>
          <p:nvPr/>
        </p:nvSpPr>
        <p:spPr>
          <a:xfrm>
            <a:off x="1134873" y="3097784"/>
            <a:ext cx="6810948" cy="923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200" baseline="0"/>
            </a:pPr>
            <a:r>
              <a:rPr lang="ru-RU" sz="2400" dirty="0"/>
              <a:t>Используйте только корпоративные цвета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и </a:t>
            </a:r>
            <a:r>
              <a:rPr lang="ru-RU" sz="2400" dirty="0"/>
              <a:t>шрифт </a:t>
            </a:r>
            <a:r>
              <a:rPr lang="ru-RU" sz="2400" dirty="0">
                <a:latin typeface="+mj-lt"/>
              </a:rPr>
              <a:t>Yandex Sans Text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tabLst>
                <a:tab pos="5524500" algn="l"/>
              </a:tabLst>
              <a:defRPr sz="2200" baseline="0"/>
            </a:pPr>
            <a:r>
              <a:rPr lang="ru-RU" sz="2400" dirty="0"/>
              <a:t>Размер шрифта в таблице </a:t>
            </a:r>
            <a:r>
              <a:rPr lang="ru-RU" sz="2400" dirty="0" smtClean="0"/>
              <a:t>– </a:t>
            </a:r>
            <a:r>
              <a:rPr lang="ru-RU" sz="2400" dirty="0">
                <a:latin typeface="+mj-lt"/>
              </a:rPr>
              <a:t>48 </a:t>
            </a:r>
            <a:r>
              <a:rPr lang="ru-RU" sz="2400" dirty="0" err="1" smtClean="0">
                <a:latin typeface="+mj-lt"/>
              </a:rPr>
              <a:t>пт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>
                <a:latin typeface="+mj-lt"/>
              </a:rPr>
              <a:t>Допустимые цвета для заливки</a:t>
            </a:r>
            <a:r>
              <a:rPr lang="ru-RU" sz="2400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>
                <a:latin typeface="+mj-lt"/>
              </a:rPr>
              <a:t>Цвет контура: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Толщина </a:t>
            </a:r>
            <a:r>
              <a:rPr lang="ru-RU" sz="2400" dirty="0"/>
              <a:t>контура </a:t>
            </a:r>
            <a:r>
              <a:rPr lang="ru-RU" sz="2400" dirty="0" smtClean="0"/>
              <a:t>в таблицах – </a:t>
            </a:r>
            <a:r>
              <a:rPr lang="en-US" sz="2400" dirty="0" smtClean="0">
                <a:latin typeface="+mj-lt"/>
              </a:rPr>
              <a:t>3 </a:t>
            </a:r>
            <a:r>
              <a:rPr lang="ru-RU" sz="2400" dirty="0" err="1" smtClean="0">
                <a:latin typeface="+mj-lt"/>
              </a:rPr>
              <a:t>пт</a:t>
            </a:r>
            <a:endParaRPr lang="ru-RU" sz="24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58639" y="8635571"/>
            <a:ext cx="1812507" cy="1724056"/>
            <a:chOff x="7981004" y="3832682"/>
            <a:chExt cx="2137229" cy="2032931"/>
          </a:xfrm>
        </p:grpSpPr>
        <p:sp>
          <p:nvSpPr>
            <p:cNvPr id="8" name="Shape 305"/>
            <p:cNvSpPr/>
            <p:nvPr/>
          </p:nvSpPr>
          <p:spPr>
            <a:xfrm>
              <a:off x="8025306" y="3832682"/>
              <a:ext cx="1152245" cy="1120920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 315"/>
            <p:cNvSpPr/>
            <p:nvPr/>
          </p:nvSpPr>
          <p:spPr>
            <a:xfrm>
              <a:off x="7981004" y="5013376"/>
              <a:ext cx="2137229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/>
                <a:t>0;0;0</a:t>
              </a: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169463" y="5809672"/>
            <a:ext cx="1751154" cy="1672906"/>
            <a:chOff x="1148130" y="3823884"/>
            <a:chExt cx="2137229" cy="2041729"/>
          </a:xfrm>
        </p:grpSpPr>
        <p:sp>
          <p:nvSpPr>
            <p:cNvPr id="7" name="Shape 302"/>
            <p:cNvSpPr/>
            <p:nvPr/>
          </p:nvSpPr>
          <p:spPr>
            <a:xfrm>
              <a:off x="1172943" y="3823884"/>
              <a:ext cx="1155988" cy="1139346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9" name="Shape 312"/>
            <p:cNvSpPr/>
            <p:nvPr/>
          </p:nvSpPr>
          <p:spPr>
            <a:xfrm>
              <a:off x="1148130" y="5013376"/>
              <a:ext cx="2137229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/>
                <a:t>255;204;0</a:t>
              </a: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2710588" y="5780489"/>
            <a:ext cx="1971087" cy="1699363"/>
            <a:chOff x="1182919" y="8108082"/>
            <a:chExt cx="2405650" cy="2074019"/>
          </a:xfrm>
        </p:grpSpPr>
        <p:sp>
          <p:nvSpPr>
            <p:cNvPr id="12" name="Shape 335"/>
            <p:cNvSpPr/>
            <p:nvPr/>
          </p:nvSpPr>
          <p:spPr>
            <a:xfrm>
              <a:off x="1230047" y="8108082"/>
              <a:ext cx="1130930" cy="1157092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sp>
          <p:nvSpPr>
            <p:cNvPr id="13" name="Shape 337"/>
            <p:cNvSpPr/>
            <p:nvPr/>
          </p:nvSpPr>
          <p:spPr>
            <a:xfrm>
              <a:off x="1182919" y="9329864"/>
              <a:ext cx="2405650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 smtClean="0"/>
                <a:t>1</a:t>
              </a:r>
              <a:r>
                <a:rPr lang="ru-RU" sz="2400" dirty="0" smtClean="0"/>
                <a:t>91</a:t>
              </a:r>
              <a:r>
                <a:rPr sz="2400" dirty="0" smtClean="0"/>
                <a:t>;1</a:t>
              </a:r>
              <a:r>
                <a:rPr lang="ru-RU" sz="2400" dirty="0" smtClean="0"/>
                <a:t>91</a:t>
              </a:r>
              <a:r>
                <a:rPr sz="2400" dirty="0" smtClean="0"/>
                <a:t>;1</a:t>
              </a:r>
              <a:r>
                <a:rPr lang="ru-RU" sz="2400" dirty="0" smtClean="0"/>
                <a:t>91</a:t>
              </a:r>
              <a:endParaRPr sz="2400" dirty="0"/>
            </a:p>
          </p:txBody>
        </p:sp>
      </p:grpSp>
      <p:grpSp>
        <p:nvGrpSpPr>
          <p:cNvPr id="17" name="Group 432"/>
          <p:cNvGrpSpPr/>
          <p:nvPr/>
        </p:nvGrpSpPr>
        <p:grpSpPr>
          <a:xfrm>
            <a:off x="9216631" y="9609630"/>
            <a:ext cx="6027375" cy="2726473"/>
            <a:chOff x="1622108" y="-940815"/>
            <a:chExt cx="6027374" cy="2726471"/>
          </a:xfrm>
        </p:grpSpPr>
        <p:grpSp>
          <p:nvGrpSpPr>
            <p:cNvPr id="18" name="Group 430"/>
            <p:cNvGrpSpPr/>
            <p:nvPr/>
          </p:nvGrpSpPr>
          <p:grpSpPr>
            <a:xfrm>
              <a:off x="2679859" y="139586"/>
              <a:ext cx="4969623" cy="1646070"/>
              <a:chOff x="1466163" y="-442139"/>
              <a:chExt cx="4969622" cy="1646066"/>
            </a:xfrm>
          </p:grpSpPr>
          <p:sp>
            <p:nvSpPr>
              <p:cNvPr id="20" name="Shape 428"/>
              <p:cNvSpPr/>
              <p:nvPr/>
            </p:nvSpPr>
            <p:spPr>
              <a:xfrm>
                <a:off x="1466163" y="-442139"/>
                <a:ext cx="4969622" cy="1400364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hape 429"/>
              <p:cNvSpPr/>
              <p:nvPr/>
            </p:nvSpPr>
            <p:spPr>
              <a:xfrm>
                <a:off x="1716011" y="-343571"/>
                <a:ext cx="4719774" cy="1547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ru-RU" sz="2400" dirty="0"/>
                  <a:t>Текст </a:t>
                </a:r>
                <a:r>
                  <a:rPr lang="ru-RU" sz="2400" dirty="0" smtClean="0"/>
                  <a:t>выравнивайте </a:t>
                </a:r>
                <a:r>
                  <a:rPr lang="ru-RU" sz="2400" dirty="0"/>
                  <a:t>по левому краю </a:t>
                </a:r>
                <a:r>
                  <a:rPr lang="ru-RU" sz="2400" dirty="0" smtClean="0"/>
                  <a:t>ячейки, числовые</a:t>
                </a:r>
                <a:br>
                  <a:rPr lang="ru-RU" sz="2400" dirty="0" smtClean="0"/>
                </a:br>
                <a:r>
                  <a:rPr lang="ru-RU" sz="2400" dirty="0" smtClean="0"/>
                  <a:t>показатели – по правому</a:t>
                </a:r>
                <a:endParaRPr lang="ru-RU" sz="2400" dirty="0"/>
              </a:p>
            </p:txBody>
          </p:sp>
        </p:grpSp>
        <p:sp>
          <p:nvSpPr>
            <p:cNvPr id="19" name="Shape 431"/>
            <p:cNvSpPr/>
            <p:nvPr/>
          </p:nvSpPr>
          <p:spPr>
            <a:xfrm flipH="1" flipV="1">
              <a:off x="1622108" y="-940815"/>
              <a:ext cx="1215938" cy="1178969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" name="Group 432"/>
          <p:cNvGrpSpPr/>
          <p:nvPr/>
        </p:nvGrpSpPr>
        <p:grpSpPr>
          <a:xfrm>
            <a:off x="14489385" y="2118253"/>
            <a:ext cx="8416903" cy="2733666"/>
            <a:chOff x="-1345342" y="700018"/>
            <a:chExt cx="8416902" cy="2733664"/>
          </a:xfrm>
        </p:grpSpPr>
        <p:grpSp>
          <p:nvGrpSpPr>
            <p:cNvPr id="23" name="Group 430"/>
            <p:cNvGrpSpPr/>
            <p:nvPr/>
          </p:nvGrpSpPr>
          <p:grpSpPr>
            <a:xfrm>
              <a:off x="2679858" y="700018"/>
              <a:ext cx="4391702" cy="2185172"/>
              <a:chOff x="1466162" y="118292"/>
              <a:chExt cx="4391701" cy="2185166"/>
            </a:xfrm>
          </p:grpSpPr>
          <p:sp>
            <p:nvSpPr>
              <p:cNvPr id="25" name="Shape 428"/>
              <p:cNvSpPr/>
              <p:nvPr/>
            </p:nvSpPr>
            <p:spPr>
              <a:xfrm>
                <a:off x="1466162" y="118292"/>
                <a:ext cx="4391701" cy="2185166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Shape 429"/>
              <p:cNvSpPr/>
              <p:nvPr/>
            </p:nvSpPr>
            <p:spPr>
              <a:xfrm>
                <a:off x="1716011" y="312845"/>
                <a:ext cx="4034800" cy="17750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ru-RU" sz="2400" dirty="0"/>
                  <a:t>Для сопроводительного </a:t>
                </a:r>
                <a:r>
                  <a:rPr lang="ru-RU" sz="2400" dirty="0" smtClean="0"/>
                  <a:t>текста используйте </a:t>
                </a:r>
                <a:r>
                  <a:rPr lang="ru-RU" sz="2400" dirty="0"/>
                  <a:t>шрифт Yandex Sans Text </a:t>
                </a:r>
                <a:r>
                  <a:rPr lang="ru-RU" sz="2400" dirty="0" err="1" smtClean="0"/>
                  <a:t>Regular</a:t>
                </a:r>
                <a:r>
                  <a:rPr lang="ru-RU" sz="2400" dirty="0" smtClean="0"/>
                  <a:t> – 48 </a:t>
                </a:r>
                <a:r>
                  <a:rPr lang="ru-RU" sz="2400" dirty="0" err="1" smtClean="0"/>
                  <a:t>пт</a:t>
                </a:r>
                <a:endParaRPr lang="ru-RU" sz="2400" dirty="0"/>
              </a:p>
            </p:txBody>
          </p:sp>
        </p:grpSp>
        <p:sp>
          <p:nvSpPr>
            <p:cNvPr id="24" name="Shape 431"/>
            <p:cNvSpPr/>
            <p:nvPr/>
          </p:nvSpPr>
          <p:spPr>
            <a:xfrm flipH="1">
              <a:off x="-1345342" y="2753764"/>
              <a:ext cx="4105139" cy="679918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" name="Group 432"/>
          <p:cNvGrpSpPr/>
          <p:nvPr/>
        </p:nvGrpSpPr>
        <p:grpSpPr>
          <a:xfrm>
            <a:off x="15871434" y="9147600"/>
            <a:ext cx="7728913" cy="3053806"/>
            <a:chOff x="157299" y="-1163929"/>
            <a:chExt cx="7728912" cy="3053802"/>
          </a:xfrm>
        </p:grpSpPr>
        <p:grpSp>
          <p:nvGrpSpPr>
            <p:cNvPr id="34" name="Group 430"/>
            <p:cNvGrpSpPr/>
            <p:nvPr/>
          </p:nvGrpSpPr>
          <p:grpSpPr>
            <a:xfrm>
              <a:off x="2679860" y="1059615"/>
              <a:ext cx="5206351" cy="830258"/>
              <a:chOff x="1466164" y="477888"/>
              <a:chExt cx="5206350" cy="830256"/>
            </a:xfrm>
          </p:grpSpPr>
          <p:sp>
            <p:nvSpPr>
              <p:cNvPr id="36" name="Shape 428"/>
              <p:cNvSpPr/>
              <p:nvPr/>
            </p:nvSpPr>
            <p:spPr>
              <a:xfrm>
                <a:off x="1466164" y="477888"/>
                <a:ext cx="5084568" cy="830255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Shape 429"/>
              <p:cNvSpPr/>
              <p:nvPr/>
            </p:nvSpPr>
            <p:spPr>
              <a:xfrm>
                <a:off x="1716011" y="594981"/>
                <a:ext cx="4956503" cy="713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de-DE" sz="2400" dirty="0">
                    <a:latin typeface="+mj-lt"/>
                  </a:rPr>
                  <a:t>Yandex Sans Text </a:t>
                </a:r>
                <a:r>
                  <a:rPr lang="de-DE" sz="2400" dirty="0" smtClean="0">
                    <a:latin typeface="+mj-lt"/>
                  </a:rPr>
                  <a:t>Regular</a:t>
                </a:r>
                <a:r>
                  <a:rPr lang="ru-RU" sz="2400" dirty="0" smtClean="0"/>
                  <a:t> – </a:t>
                </a:r>
                <a:r>
                  <a:rPr lang="de-DE" sz="2400" dirty="0" smtClean="0">
                    <a:latin typeface="+mj-lt"/>
                  </a:rPr>
                  <a:t>48 </a:t>
                </a:r>
                <a:r>
                  <a:rPr lang="de-DE" sz="2400" dirty="0" err="1" smtClean="0">
                    <a:latin typeface="+mj-lt"/>
                  </a:rPr>
                  <a:t>пт</a:t>
                </a:r>
                <a:endParaRPr lang="de-DE" sz="2400" dirty="0">
                  <a:latin typeface="+mj-lt"/>
                </a:endParaRPr>
              </a:p>
            </p:txBody>
          </p:sp>
        </p:grpSp>
        <p:sp>
          <p:nvSpPr>
            <p:cNvPr id="35" name="Shape 431"/>
            <p:cNvSpPr/>
            <p:nvPr/>
          </p:nvSpPr>
          <p:spPr>
            <a:xfrm flipH="1" flipV="1">
              <a:off x="157299" y="-1163929"/>
              <a:ext cx="2585894" cy="2286003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cxnSp>
        <p:nvCxnSpPr>
          <p:cNvPr id="39" name="Прямая соединительная линия 38"/>
          <p:cNvCxnSpPr/>
          <p:nvPr/>
        </p:nvCxnSpPr>
        <p:spPr>
          <a:xfrm>
            <a:off x="13740836" y="5331600"/>
            <a:ext cx="0" cy="47486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9199366" y="5331600"/>
            <a:ext cx="0" cy="47486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431"/>
          <p:cNvSpPr/>
          <p:nvPr/>
        </p:nvSpPr>
        <p:spPr>
          <a:xfrm flipV="1">
            <a:off x="10354982" y="9601199"/>
            <a:ext cx="3406737" cy="1124942"/>
          </a:xfrm>
          <a:prstGeom prst="line">
            <a:avLst/>
          </a:prstGeom>
          <a:noFill/>
          <a:ln w="38100" cap="flat">
            <a:solidFill>
              <a:srgbClr val="3878BE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2" name="Group 432"/>
          <p:cNvGrpSpPr/>
          <p:nvPr/>
        </p:nvGrpSpPr>
        <p:grpSpPr>
          <a:xfrm>
            <a:off x="15960568" y="7875036"/>
            <a:ext cx="7590463" cy="2882996"/>
            <a:chOff x="295749" y="-993119"/>
            <a:chExt cx="7590462" cy="2882992"/>
          </a:xfrm>
        </p:grpSpPr>
        <p:grpSp>
          <p:nvGrpSpPr>
            <p:cNvPr id="43" name="Group 430"/>
            <p:cNvGrpSpPr/>
            <p:nvPr/>
          </p:nvGrpSpPr>
          <p:grpSpPr>
            <a:xfrm>
              <a:off x="2679860" y="1059615"/>
              <a:ext cx="5206351" cy="830258"/>
              <a:chOff x="1466164" y="477888"/>
              <a:chExt cx="5206350" cy="830256"/>
            </a:xfrm>
          </p:grpSpPr>
          <p:sp>
            <p:nvSpPr>
              <p:cNvPr id="45" name="Shape 428"/>
              <p:cNvSpPr/>
              <p:nvPr/>
            </p:nvSpPr>
            <p:spPr>
              <a:xfrm>
                <a:off x="1466164" y="477888"/>
                <a:ext cx="5133884" cy="830255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6" name="Shape 429"/>
              <p:cNvSpPr/>
              <p:nvPr/>
            </p:nvSpPr>
            <p:spPr>
              <a:xfrm>
                <a:off x="1716011" y="594981"/>
                <a:ext cx="4956503" cy="713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de-DE" sz="2400" dirty="0"/>
                  <a:t>Yandex Sans Text </a:t>
                </a:r>
                <a:r>
                  <a:rPr lang="de-DE" sz="2400" dirty="0" smtClean="0"/>
                  <a:t>Light</a:t>
                </a:r>
                <a:r>
                  <a:rPr lang="ru-RU" sz="2400" dirty="0" smtClean="0"/>
                  <a:t> –  </a:t>
                </a:r>
                <a:r>
                  <a:rPr lang="de-DE" sz="2400" dirty="0" smtClean="0">
                    <a:latin typeface="+mj-lt"/>
                  </a:rPr>
                  <a:t>48 </a:t>
                </a:r>
                <a:r>
                  <a:rPr lang="de-DE" sz="2400" dirty="0" err="1" smtClean="0">
                    <a:latin typeface="+mj-lt"/>
                  </a:rPr>
                  <a:t>пт</a:t>
                </a:r>
                <a:endParaRPr lang="de-DE" sz="2400" dirty="0">
                  <a:latin typeface="+mj-lt"/>
                </a:endParaRPr>
              </a:p>
            </p:txBody>
          </p:sp>
        </p:grpSp>
        <p:sp>
          <p:nvSpPr>
            <p:cNvPr id="44" name="Shape 431"/>
            <p:cNvSpPr/>
            <p:nvPr/>
          </p:nvSpPr>
          <p:spPr>
            <a:xfrm flipH="1" flipV="1">
              <a:off x="295749" y="-993119"/>
              <a:ext cx="2447440" cy="2115189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таблицы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источнике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42571"/>
              </p:ext>
            </p:extLst>
          </p:nvPr>
        </p:nvGraphicFramePr>
        <p:xfrm>
          <a:off x="1168399" y="3063138"/>
          <a:ext cx="22086887" cy="91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8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5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522800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1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2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3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4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921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114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827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8 742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234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3 456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7 668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643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356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ru-RU" dirty="0" smtClean="0"/>
              <a:t>таблицы с текстом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67210"/>
              </p:ext>
            </p:extLst>
          </p:nvPr>
        </p:nvGraphicFramePr>
        <p:xfrm>
          <a:off x="1168399" y="4568398"/>
          <a:ext cx="22086887" cy="763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8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5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271923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1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2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3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4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921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114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827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8 742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234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3 456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7 668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643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356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132304" y="3078647"/>
            <a:ext cx="17927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atin typeface="+mj-lt"/>
              </a:rPr>
              <a:t>Сопроводительный текст к таблице</a:t>
            </a:r>
          </a:p>
        </p:txBody>
      </p:sp>
      <p:grpSp>
        <p:nvGrpSpPr>
          <p:cNvPr id="13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4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6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ru-RU" dirty="0" smtClean="0"/>
              <a:t>таблицы без шапки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337460"/>
              </p:ext>
            </p:extLst>
          </p:nvPr>
        </p:nvGraphicFramePr>
        <p:xfrm>
          <a:off x="1168399" y="4491392"/>
          <a:ext cx="22086887" cy="761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8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5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1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45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23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54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112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921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114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827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8 742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234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3 456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Прямоугольник 9"/>
          <p:cNvSpPr/>
          <p:nvPr/>
        </p:nvSpPr>
        <p:spPr>
          <a:xfrm>
            <a:off x="1132304" y="3078647"/>
            <a:ext cx="17927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atin typeface="+mj-lt"/>
              </a:rPr>
              <a:t>Сопроводительный текст к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таблицы с итоговыми данными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Информация об </a:t>
            </a:r>
            <a:r>
              <a:rPr lang="ru-RU" dirty="0" smtClean="0"/>
              <a:t>источнике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49798"/>
              </p:ext>
            </p:extLst>
          </p:nvPr>
        </p:nvGraphicFramePr>
        <p:xfrm>
          <a:off x="1168399" y="3063138"/>
          <a:ext cx="22086887" cy="91368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2988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7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5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522800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1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2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3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Столбец 4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921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114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827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8 742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667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234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3 445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3 456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653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22800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 smtClean="0">
                          <a:solidFill>
                            <a:schemeClr val="tx1"/>
                          </a:solidFill>
                          <a:latin typeface="+mj-lt"/>
                          <a:ea typeface="Yandex Sans Text" charset="0"/>
                          <a:cs typeface="Yandex Sans Text" charset="0"/>
                        </a:rPr>
                        <a:t>Итого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j-lt"/>
                        <a:ea typeface="Yandex Sans Text" charset="0"/>
                        <a:cs typeface="Yandex Sans Text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 smtClean="0">
                          <a:solidFill>
                            <a:schemeClr val="tx1"/>
                          </a:solidFill>
                          <a:latin typeface="+mj-lt"/>
                          <a:ea typeface="Yandex Sans Text" charset="0"/>
                          <a:cs typeface="Yandex Sans Text" charset="0"/>
                        </a:rPr>
                        <a:t>7 668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j-lt"/>
                        <a:ea typeface="Yandex Sans Text" charset="0"/>
                        <a:cs typeface="Yandex Sans Text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 smtClean="0">
                          <a:solidFill>
                            <a:schemeClr val="tx1"/>
                          </a:solidFill>
                          <a:latin typeface="+mj-lt"/>
                          <a:ea typeface="Yandex Sans Text" charset="0"/>
                          <a:cs typeface="Yandex Sans Text" charset="0"/>
                        </a:rPr>
                        <a:t>7</a:t>
                      </a:r>
                      <a:r>
                        <a:rPr lang="ru-RU" sz="4800" b="0" i="0" baseline="0" dirty="0" smtClean="0">
                          <a:solidFill>
                            <a:schemeClr val="tx1"/>
                          </a:solidFill>
                          <a:latin typeface="+mj-lt"/>
                          <a:ea typeface="Yandex Sans Text" charset="0"/>
                          <a:cs typeface="Yandex Sans Text" charset="0"/>
                        </a:rPr>
                        <a:t> 643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j-lt"/>
                        <a:ea typeface="Yandex Sans Text" charset="0"/>
                        <a:cs typeface="Yandex Sans Text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 smtClean="0">
                          <a:solidFill>
                            <a:schemeClr val="tx1"/>
                          </a:solidFill>
                          <a:latin typeface="+mj-lt"/>
                          <a:ea typeface="Yandex Sans Text" charset="0"/>
                          <a:cs typeface="Yandex Sans Text" charset="0"/>
                        </a:rPr>
                        <a:t>65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j-lt"/>
                        <a:ea typeface="Yandex Sans Text" charset="0"/>
                        <a:cs typeface="Yandex Sans Text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 smtClean="0">
                          <a:solidFill>
                            <a:schemeClr val="tx1"/>
                          </a:solidFill>
                          <a:latin typeface="+mj-lt"/>
                          <a:ea typeface="Yandex Sans Text" charset="0"/>
                          <a:cs typeface="Yandex Sans Text" charset="0"/>
                        </a:rPr>
                        <a:t>356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j-lt"/>
                        <a:ea typeface="Yandex Sans Text" charset="0"/>
                        <a:cs typeface="Yandex Sans Text" charset="0"/>
                      </a:endParaRPr>
                    </a:p>
                  </a:txBody>
                  <a:tcPr marL="381000" marR="381000" marT="107654" marB="10765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7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9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Сохранить шаблон как тему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Shape 254"/>
          <p:cNvSpPr/>
          <p:nvPr/>
        </p:nvSpPr>
        <p:spPr>
          <a:xfrm>
            <a:off x="1266954" y="2935930"/>
            <a:ext cx="17411451" cy="1018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>
              <a:tabLst>
                <a:tab pos="5524500" algn="l"/>
              </a:tabLst>
              <a:defRPr sz="2200" baseline="0"/>
            </a:pPr>
            <a:r>
              <a:rPr lang="ru-RU" sz="2400" dirty="0" smtClean="0"/>
              <a:t>Корпоративный шаблон всегда будет у вас под рукой, если сохранить его в программе как тему</a:t>
            </a:r>
            <a:r>
              <a:rPr lang="ru-RU" sz="2400" dirty="0"/>
              <a:t>.</a:t>
            </a:r>
            <a:br>
              <a:rPr lang="ru-RU" sz="2400" dirty="0"/>
            </a:br>
            <a:r>
              <a:rPr lang="ru-RU" sz="2400" dirty="0" smtClean="0"/>
              <a:t>Важно: </a:t>
            </a:r>
            <a:r>
              <a:rPr lang="ru-RU" sz="2400" dirty="0"/>
              <a:t>с</a:t>
            </a:r>
            <a:r>
              <a:rPr lang="ru-RU" sz="2400" dirty="0" smtClean="0"/>
              <a:t>охранение </a:t>
            </a:r>
            <a:r>
              <a:rPr lang="ru-RU" sz="2400" dirty="0"/>
              <a:t>шаблона как тема не работает на </a:t>
            </a:r>
            <a:r>
              <a:rPr lang="ru-RU" sz="2400" dirty="0" err="1"/>
              <a:t>Mac</a:t>
            </a:r>
            <a:r>
              <a:rPr lang="ru-RU" sz="2400" dirty="0"/>
              <a:t> OS.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 smtClean="0"/>
              <a:t> </a:t>
            </a:r>
            <a:endParaRPr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5910560" y="-3169920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1266955" y="4212588"/>
            <a:ext cx="6010145" cy="4931411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400" dirty="0" smtClean="0">
                <a:latin typeface="+mj-lt"/>
              </a:rPr>
              <a:t>Чтобы  сохранить шаблон: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Откройте файл с шаблоном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В верхнем меню выберите вкладку </a:t>
            </a:r>
            <a:r>
              <a:rPr lang="ru-RU" sz="2400" dirty="0" smtClean="0">
                <a:latin typeface="+mj-lt"/>
              </a:rPr>
              <a:t>Дизайн </a:t>
            </a:r>
            <a:endParaRPr lang="ru-RU" sz="2400" dirty="0" smtClean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>
                <a:latin typeface="+mn-lt"/>
              </a:rPr>
              <a:t>Разверните список тем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>
                <a:latin typeface="+mn-lt"/>
              </a:rPr>
              <a:t>В конце списка выберите команду </a:t>
            </a:r>
            <a:r>
              <a:rPr lang="ru-RU" sz="2400" dirty="0" smtClean="0">
                <a:latin typeface="+mj-lt"/>
              </a:rPr>
              <a:t>Сохранить текущую тему</a:t>
            </a:r>
            <a:r>
              <a:rPr lang="ru-RU" sz="2400" dirty="0" smtClean="0">
                <a:latin typeface="+mn-lt"/>
              </a:rPr>
              <a:t>. 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>Задайте имя и сохраните файл 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>в папке по умолчанию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 smtClean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 smtClean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 smtClean="0">
              <a:latin typeface="+mn-lt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7962359" y="4531363"/>
            <a:ext cx="5021793" cy="1352289"/>
            <a:chOff x="8864426" y="4963531"/>
            <a:chExt cx="6821690" cy="1836973"/>
          </a:xfrm>
        </p:grpSpPr>
        <p:sp>
          <p:nvSpPr>
            <p:cNvPr id="27" name="Shape 253"/>
            <p:cNvSpPr/>
            <p:nvPr/>
          </p:nvSpPr>
          <p:spPr>
            <a:xfrm>
              <a:off x="8864426" y="4963531"/>
              <a:ext cx="6821690" cy="1836973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9035357" y="5151738"/>
              <a:ext cx="6444924" cy="1409750"/>
              <a:chOff x="1687665" y="9200512"/>
              <a:chExt cx="4910844" cy="1074188"/>
            </a:xfrm>
          </p:grpSpPr>
          <p:pic>
            <p:nvPicPr>
              <p:cNvPr id="13" name="Изображение 1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598" b="1893"/>
              <a:stretch/>
            </p:blipFill>
            <p:spPr>
              <a:xfrm>
                <a:off x="1687665" y="9200512"/>
                <a:ext cx="4910844" cy="981456"/>
              </a:xfrm>
              <a:prstGeom prst="rect">
                <a:avLst/>
              </a:prstGeom>
            </p:spPr>
          </p:pic>
          <p:pic>
            <p:nvPicPr>
              <p:cNvPr id="7" name="Изображение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34" b="4368"/>
              <a:stretch/>
            </p:blipFill>
            <p:spPr>
              <a:xfrm>
                <a:off x="4521244" y="10072912"/>
                <a:ext cx="345473" cy="123282"/>
              </a:xfrm>
              <a:prstGeom prst="rect">
                <a:avLst/>
              </a:prstGeom>
            </p:spPr>
          </p:pic>
          <p:sp>
            <p:nvSpPr>
              <p:cNvPr id="30" name="Прямоугольник 29"/>
              <p:cNvSpPr/>
              <p:nvPr/>
            </p:nvSpPr>
            <p:spPr>
              <a:xfrm>
                <a:off x="4341727" y="10079313"/>
                <a:ext cx="682946" cy="195387"/>
              </a:xfrm>
              <a:prstGeom prst="rect">
                <a:avLst/>
              </a:pr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6" name="Группа 35"/>
          <p:cNvGrpSpPr/>
          <p:nvPr/>
        </p:nvGrpSpPr>
        <p:grpSpPr>
          <a:xfrm>
            <a:off x="7958846" y="6261708"/>
            <a:ext cx="5000400" cy="3865840"/>
            <a:chOff x="2138288" y="7960229"/>
            <a:chExt cx="3848555" cy="2975342"/>
          </a:xfrm>
        </p:grpSpPr>
        <p:sp>
          <p:nvSpPr>
            <p:cNvPr id="35" name="Shape 253"/>
            <p:cNvSpPr/>
            <p:nvPr/>
          </p:nvSpPr>
          <p:spPr>
            <a:xfrm>
              <a:off x="2138288" y="7960229"/>
              <a:ext cx="3848555" cy="2975342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2402623" y="8226883"/>
              <a:ext cx="3218256" cy="2588744"/>
              <a:chOff x="6240779" y="6479866"/>
              <a:chExt cx="3856009" cy="3101748"/>
            </a:xfrm>
          </p:grpSpPr>
          <p:pic>
            <p:nvPicPr>
              <p:cNvPr id="15" name="Изображение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" t="53343" r="69523" b="31694"/>
              <a:stretch/>
            </p:blipFill>
            <p:spPr>
              <a:xfrm>
                <a:off x="6240779" y="7589520"/>
                <a:ext cx="3856009" cy="1143000"/>
              </a:xfrm>
              <a:prstGeom prst="rect">
                <a:avLst/>
              </a:prstGeom>
            </p:spPr>
          </p:pic>
          <p:pic>
            <p:nvPicPr>
              <p:cNvPr id="32" name="Изображение 3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" t="24342" r="69523" b="60163"/>
              <a:stretch/>
            </p:blipFill>
            <p:spPr>
              <a:xfrm>
                <a:off x="6240779" y="6479866"/>
                <a:ext cx="3856009" cy="1183613"/>
              </a:xfrm>
              <a:prstGeom prst="rect">
                <a:avLst/>
              </a:prstGeom>
            </p:spPr>
          </p:pic>
          <p:pic>
            <p:nvPicPr>
              <p:cNvPr id="33" name="Изображение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6" t="79009" r="69523"/>
              <a:stretch/>
            </p:blipFill>
            <p:spPr>
              <a:xfrm>
                <a:off x="6240779" y="7978139"/>
                <a:ext cx="3856009" cy="1603475"/>
              </a:xfrm>
              <a:prstGeom prst="rect">
                <a:avLst/>
              </a:prstGeom>
            </p:spPr>
          </p:pic>
        </p:grpSp>
      </p:grpSp>
      <p:sp>
        <p:nvSpPr>
          <p:cNvPr id="37" name="Объект 2"/>
          <p:cNvSpPr txBox="1">
            <a:spLocks/>
          </p:cNvSpPr>
          <p:nvPr/>
        </p:nvSpPr>
        <p:spPr>
          <a:xfrm>
            <a:off x="14313501" y="4212588"/>
            <a:ext cx="7489851" cy="2661177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400" dirty="0" smtClean="0">
                <a:latin typeface="+mj-lt"/>
              </a:rPr>
              <a:t>Чтобы  выбрать сохранённую тему: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/>
              <a:t>В верхнем меню выберите вкладку </a:t>
            </a:r>
            <a:r>
              <a:rPr lang="ru-RU" sz="2400" dirty="0" smtClean="0">
                <a:latin typeface="+mj-lt"/>
              </a:rPr>
              <a:t>Дизайн</a:t>
            </a: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ru-RU" sz="2400" dirty="0" smtClean="0">
                <a:latin typeface="+mn-lt"/>
              </a:rPr>
              <a:t>Выберите  сохранённую тему</a:t>
            </a:r>
            <a:endParaRPr lang="ru-RU" sz="2400" dirty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 smtClean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 smtClean="0">
              <a:latin typeface="+mn-lt"/>
            </a:endParaRPr>
          </a:p>
          <a:p>
            <a:pPr marL="781200" lvl="2" indent="-457200">
              <a:lnSpc>
                <a:spcPct val="10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ru-RU" sz="2400" dirty="0" smtClean="0">
              <a:latin typeface="+mn-lt"/>
            </a:endParaRPr>
          </a:p>
          <a:p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4491043" y="6513734"/>
            <a:ext cx="6699125" cy="2133601"/>
            <a:chOff x="14635422" y="7163439"/>
            <a:chExt cx="6699125" cy="2133601"/>
          </a:xfrm>
        </p:grpSpPr>
        <p:sp>
          <p:nvSpPr>
            <p:cNvPr id="40" name="Shape 253"/>
            <p:cNvSpPr/>
            <p:nvPr/>
          </p:nvSpPr>
          <p:spPr>
            <a:xfrm>
              <a:off x="14635422" y="7163439"/>
              <a:ext cx="6699125" cy="2133601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2" name="Группа 41"/>
            <p:cNvGrpSpPr/>
            <p:nvPr/>
          </p:nvGrpSpPr>
          <p:grpSpPr>
            <a:xfrm>
              <a:off x="14883243" y="7285359"/>
              <a:ext cx="6137149" cy="1783080"/>
              <a:chOff x="12694412" y="8217074"/>
              <a:chExt cx="5334000" cy="1549734"/>
            </a:xfrm>
          </p:grpSpPr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9"/>
              <a:stretch/>
            </p:blipFill>
            <p:spPr>
              <a:xfrm>
                <a:off x="12694412" y="8217074"/>
                <a:ext cx="5334000" cy="1549734"/>
              </a:xfrm>
              <a:prstGeom prst="rect">
                <a:avLst/>
              </a:prstGeom>
            </p:spPr>
          </p:pic>
          <p:pic>
            <p:nvPicPr>
              <p:cNvPr id="39" name="Изображение 3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2" t="64495" r="14146" b="10520"/>
              <a:stretch/>
            </p:blipFill>
            <p:spPr>
              <a:xfrm>
                <a:off x="13628317" y="9457151"/>
                <a:ext cx="701457" cy="296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99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Схемы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Рецепт </a:t>
            </a:r>
            <a:r>
              <a:rPr lang="ru-RU" dirty="0" smtClean="0"/>
              <a:t>хорошей </a:t>
            </a:r>
            <a:r>
              <a:rPr lang="ru-RU" dirty="0"/>
              <a:t>презентации для выступлений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8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в презентациях: общие правила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sp>
        <p:nvSpPr>
          <p:cNvPr id="6" name="Shape 930"/>
          <p:cNvSpPr/>
          <p:nvPr/>
        </p:nvSpPr>
        <p:spPr>
          <a:xfrm>
            <a:off x="1148009" y="3057861"/>
            <a:ext cx="12581276" cy="348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sz="2400" dirty="0"/>
              <a:t>Схемы могут состоять из текстовых </a:t>
            </a:r>
            <a:r>
              <a:rPr lang="ru-RU" sz="2400" dirty="0" smtClean="0"/>
              <a:t>блоков</a:t>
            </a:r>
            <a:r>
              <a:rPr sz="2400" dirty="0" smtClean="0"/>
              <a:t>, стрелок</a:t>
            </a:r>
            <a:r>
              <a:rPr lang="ru-RU" sz="2400" dirty="0" smtClean="0"/>
              <a:t> и</a:t>
            </a:r>
            <a:r>
              <a:rPr sz="2400" dirty="0" smtClean="0"/>
              <a:t> пиктограмм.</a:t>
            </a:r>
            <a:endParaRPr sz="2400" dirty="0"/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sz="2400" dirty="0"/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Толщина контура текстовых блоков и стрелок в шаблоне </a:t>
            </a:r>
            <a:r>
              <a:rPr lang="ru-RU" sz="2400" dirty="0" smtClean="0"/>
              <a:t>– </a:t>
            </a:r>
            <a:r>
              <a:rPr lang="ru-RU" sz="2400" dirty="0">
                <a:latin typeface="+mj-lt"/>
              </a:rPr>
              <a:t>3 пт</a:t>
            </a:r>
            <a:r>
              <a:rPr lang="ru-RU" sz="2400" dirty="0"/>
              <a:t>.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Пожалуйста</a:t>
            </a:r>
            <a:r>
              <a:rPr lang="ru-RU" sz="2400" dirty="0"/>
              <a:t>, не изменяйте </a:t>
            </a:r>
            <a:r>
              <a:rPr lang="ru-RU" sz="2400" dirty="0" smtClean="0"/>
              <a:t>её.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sz="2400" dirty="0"/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Блоки могут быть белыми или жёлтыми. Блоки с жёлтой заливкой используются,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если </a:t>
            </a:r>
            <a:r>
              <a:rPr lang="ru-RU" sz="2400" dirty="0"/>
              <a:t>нужно привлечь внимание к элементу схемы.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sz="2400" dirty="0"/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sz="2400" dirty="0"/>
              <a:t>Размер и расположение текстовых </a:t>
            </a:r>
            <a:r>
              <a:rPr lang="ru-RU" sz="2400" dirty="0" smtClean="0"/>
              <a:t>блоков</a:t>
            </a:r>
            <a:r>
              <a:rPr sz="2400" dirty="0" smtClean="0"/>
              <a:t> </a:t>
            </a:r>
            <a:r>
              <a:rPr sz="2400" dirty="0"/>
              <a:t>выставляйте по сетке. </a:t>
            </a:r>
          </a:p>
        </p:txBody>
      </p:sp>
      <p:sp>
        <p:nvSpPr>
          <p:cNvPr id="7" name="Shape 931"/>
          <p:cNvSpPr/>
          <p:nvPr/>
        </p:nvSpPr>
        <p:spPr>
          <a:xfrm>
            <a:off x="1195282" y="9161824"/>
            <a:ext cx="5326760" cy="2249781"/>
          </a:xfrm>
          <a:prstGeom prst="roundRect">
            <a:avLst>
              <a:gd name="adj" fmla="val 5965"/>
            </a:avLst>
          </a:prstGeom>
          <a:solidFill>
            <a:srgbClr val="FFCC00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spcBef>
                <a:spcPts val="0"/>
              </a:spcBef>
              <a:defRPr sz="3600" baseline="8333"/>
            </a:lvl1pPr>
          </a:lstStyle>
          <a:p>
            <a:r>
              <a:rPr baseline="0" dirty="0"/>
              <a:t>Очень-очень длинный текст в блоке</a:t>
            </a:r>
          </a:p>
        </p:txBody>
      </p:sp>
      <p:sp>
        <p:nvSpPr>
          <p:cNvPr id="8" name="Shape 932"/>
          <p:cNvSpPr/>
          <p:nvPr/>
        </p:nvSpPr>
        <p:spPr>
          <a:xfrm>
            <a:off x="1181196" y="7253420"/>
            <a:ext cx="5326761" cy="1544698"/>
          </a:xfrm>
          <a:prstGeom prst="roundRect">
            <a:avLst>
              <a:gd name="adj" fmla="val 9156"/>
            </a:avLst>
          </a:prstGeom>
          <a:solidFill>
            <a:schemeClr val="tx2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spcBef>
                <a:spcPts val="0"/>
              </a:spcBef>
            </a:lvl1pPr>
          </a:lstStyle>
          <a:p>
            <a:r>
              <a:rPr baseline="0" dirty="0"/>
              <a:t>Текст в блоке</a:t>
            </a:r>
          </a:p>
        </p:txBody>
      </p:sp>
      <p:grpSp>
        <p:nvGrpSpPr>
          <p:cNvPr id="9" name="Group 936"/>
          <p:cNvGrpSpPr/>
          <p:nvPr/>
        </p:nvGrpSpPr>
        <p:grpSpPr>
          <a:xfrm>
            <a:off x="6522256" y="7262807"/>
            <a:ext cx="7207028" cy="1925880"/>
            <a:chOff x="0" y="0"/>
            <a:chExt cx="7207027" cy="1925878"/>
          </a:xfrm>
        </p:grpSpPr>
        <p:sp>
          <p:nvSpPr>
            <p:cNvPr id="10" name="Shape 933"/>
            <p:cNvSpPr/>
            <p:nvPr/>
          </p:nvSpPr>
          <p:spPr>
            <a:xfrm>
              <a:off x="1158053" y="0"/>
              <a:ext cx="6048975" cy="1925879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1" name="Shape 934"/>
            <p:cNvSpPr/>
            <p:nvPr/>
          </p:nvSpPr>
          <p:spPr>
            <a:xfrm flipV="1">
              <a:off x="0" y="57029"/>
              <a:ext cx="1187489" cy="1092793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" name="Shape 935"/>
            <p:cNvSpPr/>
            <p:nvPr/>
          </p:nvSpPr>
          <p:spPr>
            <a:xfrm>
              <a:off x="1358969" y="167688"/>
              <a:ext cx="5583813" cy="1758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200" baseline="0">
                  <a:solidFill>
                    <a:srgbClr val="FFFFFF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lang="ru-RU" sz="2400" dirty="0">
                  <a:latin typeface="+mn-lt"/>
                </a:rPr>
                <a:t>В простых схемах с небольшим количеством элементов и </a:t>
              </a:r>
              <a:r>
                <a:rPr lang="ru-RU" sz="2400" dirty="0" smtClean="0">
                  <a:latin typeface="+mn-lt"/>
                </a:rPr>
                <a:t>коротким текстом используйте </a:t>
              </a:r>
              <a:r>
                <a:rPr lang="ru-RU" sz="2400" dirty="0">
                  <a:latin typeface="+mn-lt"/>
                </a:rPr>
                <a:t>шрифт размером </a:t>
              </a:r>
              <a:r>
                <a:rPr lang="ru-RU" sz="2400" dirty="0">
                  <a:latin typeface="+mj-lt"/>
                </a:rPr>
                <a:t>48 </a:t>
              </a:r>
              <a:r>
                <a:rPr lang="ru-RU" sz="2400" dirty="0" err="1" smtClean="0">
                  <a:latin typeface="+mj-lt"/>
                </a:rPr>
                <a:t>пт</a:t>
              </a:r>
              <a:endParaRPr sz="2400" dirty="0"/>
            </a:p>
          </p:txBody>
        </p:sp>
      </p:grpSp>
      <p:grpSp>
        <p:nvGrpSpPr>
          <p:cNvPr id="13" name="Group 940"/>
          <p:cNvGrpSpPr/>
          <p:nvPr/>
        </p:nvGrpSpPr>
        <p:grpSpPr>
          <a:xfrm>
            <a:off x="6515417" y="9513320"/>
            <a:ext cx="7213868" cy="1925880"/>
            <a:chOff x="0" y="0"/>
            <a:chExt cx="7213867" cy="1925878"/>
          </a:xfrm>
        </p:grpSpPr>
        <p:sp>
          <p:nvSpPr>
            <p:cNvPr id="14" name="Shape 937"/>
            <p:cNvSpPr/>
            <p:nvPr/>
          </p:nvSpPr>
          <p:spPr>
            <a:xfrm>
              <a:off x="1164892" y="0"/>
              <a:ext cx="6048976" cy="1925879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5" name="Shape 938"/>
            <p:cNvSpPr/>
            <p:nvPr/>
          </p:nvSpPr>
          <p:spPr>
            <a:xfrm>
              <a:off x="0" y="507550"/>
              <a:ext cx="1201168" cy="1014074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Shape 939"/>
            <p:cNvSpPr/>
            <p:nvPr/>
          </p:nvSpPr>
          <p:spPr>
            <a:xfrm>
              <a:off x="1365808" y="121944"/>
              <a:ext cx="5583813" cy="1758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200" baseline="0">
                  <a:solidFill>
                    <a:srgbClr val="FFFFFF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lang="ru-RU" sz="2400" dirty="0">
                  <a:latin typeface="+mn-lt"/>
                </a:rPr>
                <a:t>В сложных схемах с большим количеством элементов и длинными </a:t>
              </a:r>
              <a:r>
                <a:rPr lang="ru-RU" sz="2400" dirty="0" smtClean="0">
                  <a:latin typeface="+mn-lt"/>
                </a:rPr>
                <a:t>текстом </a:t>
              </a:r>
              <a:r>
                <a:rPr lang="ru-RU" sz="2400" dirty="0">
                  <a:latin typeface="+mn-lt"/>
                </a:rPr>
                <a:t>используйте шрифт размером</a:t>
              </a:r>
              <a:r>
                <a:rPr lang="ru-RU" sz="2400" dirty="0"/>
                <a:t> </a:t>
              </a:r>
              <a:r>
                <a:rPr lang="ru-RU" sz="2400" dirty="0">
                  <a:latin typeface="+mj-lt"/>
                </a:rPr>
                <a:t>36 </a:t>
              </a:r>
              <a:r>
                <a:rPr lang="ru-RU" sz="2400" dirty="0" err="1" smtClean="0">
                  <a:latin typeface="+mj-lt"/>
                </a:rPr>
                <a:t>пт</a:t>
              </a:r>
              <a:endParaRPr sz="2400" dirty="0"/>
            </a:p>
          </p:txBody>
        </p:sp>
      </p:grpSp>
      <p:sp>
        <p:nvSpPr>
          <p:cNvPr id="17" name="Shape 943"/>
          <p:cNvSpPr/>
          <p:nvPr/>
        </p:nvSpPr>
        <p:spPr>
          <a:xfrm>
            <a:off x="14874112" y="8403382"/>
            <a:ext cx="227357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" name="Shape 944"/>
          <p:cNvSpPr/>
          <p:nvPr/>
        </p:nvSpPr>
        <p:spPr>
          <a:xfrm>
            <a:off x="14874112" y="10286714"/>
            <a:ext cx="227357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5" name="Группа 24"/>
          <p:cNvGrpSpPr/>
          <p:nvPr/>
        </p:nvGrpSpPr>
        <p:grpSpPr>
          <a:xfrm>
            <a:off x="17147687" y="3805239"/>
            <a:ext cx="6107600" cy="8013699"/>
            <a:chOff x="17147687" y="3805239"/>
            <a:chExt cx="6107600" cy="8013699"/>
          </a:xfrm>
        </p:grpSpPr>
        <p:sp>
          <p:nvSpPr>
            <p:cNvPr id="20" name="Выноска 2 (без границы) 19"/>
            <p:cNvSpPr/>
            <p:nvPr/>
          </p:nvSpPr>
          <p:spPr>
            <a:xfrm>
              <a:off x="18281649" y="3805239"/>
              <a:ext cx="4973638" cy="8013699"/>
            </a:xfrm>
            <a:prstGeom prst="callout2">
              <a:avLst>
                <a:gd name="adj1" fmla="val 79345"/>
                <a:gd name="adj2" fmla="val 97878"/>
                <a:gd name="adj3" fmla="val 1847"/>
                <a:gd name="adj4" fmla="val 1127"/>
                <a:gd name="adj5" fmla="val 29318"/>
                <a:gd name="adj6" fmla="val 4056"/>
              </a:avLst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w="lg" len="med"/>
              <a:tailEnd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2890" tIns="125730" bIns="85090" rtlCol="0" anchor="t"/>
            <a:lstStyle/>
            <a:p>
              <a:pPr algn="l"/>
              <a:r>
                <a:rPr lang="ru-RU" sz="2400" dirty="0" smtClean="0">
                  <a:solidFill>
                    <a:schemeClr val="bg1"/>
                  </a:solidFill>
                </a:rPr>
                <a:t>При создании стрелок </a:t>
              </a:r>
              <a:br>
                <a:rPr lang="ru-RU" sz="2400" dirty="0" smtClean="0">
                  <a:solidFill>
                    <a:schemeClr val="bg1"/>
                  </a:solidFill>
                </a:rPr>
              </a:br>
              <a:r>
                <a:rPr lang="ru-RU" sz="2400" dirty="0" smtClean="0">
                  <a:solidFill>
                    <a:schemeClr val="bg1"/>
                  </a:solidFill>
                </a:rPr>
                <a:t>нужно выбрать следующие параметры:</a:t>
              </a:r>
              <a:br>
                <a:rPr lang="ru-RU" sz="2400" dirty="0" smtClean="0">
                  <a:solidFill>
                    <a:schemeClr val="bg1"/>
                  </a:solidFill>
                </a:rPr>
              </a:br>
              <a:endParaRPr lang="ru-RU" sz="2400" dirty="0" smtClean="0">
                <a:solidFill>
                  <a:schemeClr val="bg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ru-RU" sz="2400" dirty="0" smtClean="0">
                  <a:solidFill>
                    <a:schemeClr val="bg1"/>
                  </a:solidFill>
                </a:rPr>
                <a:t>Тип стрелки</a:t>
              </a:r>
            </a:p>
            <a:p>
              <a:pPr marL="342900" indent="-342900" algn="l">
                <a:buAutoNum type="arabicPeriod"/>
              </a:pPr>
              <a:endParaRPr lang="ru-RU" sz="2400" dirty="0">
                <a:solidFill>
                  <a:schemeClr val="bg1"/>
                </a:solidFill>
              </a:endParaRPr>
            </a:p>
            <a:p>
              <a:pPr marL="342900" indent="-342900" algn="l">
                <a:buAutoNum type="arabicPeriod"/>
              </a:pPr>
              <a:endParaRPr lang="ru-RU" sz="2400" dirty="0" smtClean="0">
                <a:solidFill>
                  <a:schemeClr val="bg1"/>
                </a:solidFill>
              </a:endParaRPr>
            </a:p>
            <a:p>
              <a:pPr marL="342900" indent="-342900" algn="l">
                <a:buAutoNum type="arabicPeriod"/>
              </a:pPr>
              <a:endParaRPr lang="ru-RU" sz="2400" dirty="0" smtClean="0">
                <a:solidFill>
                  <a:schemeClr val="bg1"/>
                </a:solidFill>
              </a:endParaRPr>
            </a:p>
            <a:p>
              <a:pPr marL="457200" indent="-457200" algn="l">
                <a:buAutoNum type="arabicPeriod" startAt="2"/>
              </a:pPr>
              <a:r>
                <a:rPr lang="ru-RU" sz="2400" dirty="0" smtClean="0">
                  <a:solidFill>
                    <a:schemeClr val="bg1"/>
                  </a:solidFill>
                </a:rPr>
                <a:t>Размер стрелки</a:t>
              </a:r>
            </a:p>
            <a:p>
              <a:pPr marL="457200" indent="-457200" algn="l">
                <a:buAutoNum type="arabicPeriod" startAt="2"/>
              </a:pPr>
              <a:endParaRPr lang="ru-RU" sz="2400" dirty="0">
                <a:solidFill>
                  <a:schemeClr val="bg1"/>
                </a:solidFill>
              </a:endParaRPr>
            </a:p>
            <a:p>
              <a:pPr marL="457200" indent="-457200" algn="l">
                <a:buAutoNum type="arabicPeriod" startAt="2"/>
              </a:pPr>
              <a:endParaRPr lang="ru-RU" sz="2400" dirty="0" smtClean="0">
                <a:solidFill>
                  <a:schemeClr val="bg1"/>
                </a:solidFill>
              </a:endParaRPr>
            </a:p>
            <a:p>
              <a:pPr marL="457200" indent="-457200" algn="l">
                <a:buAutoNum type="arabicPeriod" startAt="2"/>
              </a:pPr>
              <a:endParaRPr lang="ru-RU" sz="2400" dirty="0">
                <a:solidFill>
                  <a:schemeClr val="bg1"/>
                </a:solidFill>
              </a:endParaRPr>
            </a:p>
            <a:p>
              <a:pPr marL="457200" indent="-457200" algn="l">
                <a:buAutoNum type="arabicPeriod" startAt="2"/>
              </a:pPr>
              <a:endParaRPr lang="ru-RU" sz="2400" dirty="0" smtClean="0">
                <a:solidFill>
                  <a:schemeClr val="bg1"/>
                </a:solidFill>
              </a:endParaRPr>
            </a:p>
            <a:p>
              <a:pPr marL="457200" indent="-457200" algn="l">
                <a:buAutoNum type="arabicPeriod" startAt="2"/>
              </a:pPr>
              <a:endParaRPr lang="ru-RU" sz="2400" dirty="0" smtClean="0">
                <a:solidFill>
                  <a:schemeClr val="bg1"/>
                </a:solidFill>
              </a:endParaRPr>
            </a:p>
            <a:p>
              <a:r>
                <a:rPr lang="ru-RU" sz="2400" dirty="0"/>
                <a:t>Толщина стрелки  </a:t>
              </a:r>
              <a:r>
                <a:rPr lang="ru-RU" sz="2400" dirty="0" smtClean="0"/>
                <a:t>– </a:t>
              </a:r>
              <a:r>
                <a:rPr lang="ru-RU" sz="2400" dirty="0" smtClean="0">
                  <a:latin typeface="+mj-lt"/>
                </a:rPr>
                <a:t>3 </a:t>
              </a:r>
              <a:r>
                <a:rPr lang="ru-RU" sz="2400" dirty="0" err="1" smtClean="0">
                  <a:latin typeface="+mj-lt"/>
                </a:rPr>
                <a:t>пт</a:t>
              </a:r>
              <a:endParaRPr lang="ru-RU" sz="2400" dirty="0"/>
            </a:p>
            <a:p>
              <a:endParaRPr lang="ru-RU" sz="2400" dirty="0"/>
            </a:p>
            <a:p>
              <a:r>
                <a:rPr lang="ru-RU" sz="2400" dirty="0"/>
                <a:t>В сложных схемах, где нужно сделать акцент на  отдельной части схемы или процессе, можно увеличить толщину стрелки до </a:t>
              </a:r>
              <a:r>
                <a:rPr lang="ru-RU" sz="2400" dirty="0">
                  <a:latin typeface="+mj-lt"/>
                </a:rPr>
                <a:t>6 </a:t>
              </a:r>
              <a:r>
                <a:rPr lang="ru-RU" sz="2400" dirty="0" err="1" smtClean="0">
                  <a:latin typeface="+mj-lt"/>
                </a:rPr>
                <a:t>пт</a:t>
              </a:r>
              <a:endParaRPr lang="ru-RU" sz="2400" dirty="0"/>
            </a:p>
          </p:txBody>
        </p:sp>
        <p:pic>
          <p:nvPicPr>
            <p:cNvPr id="3" name="Изображение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46" t="7843" r="-1487" b="25562"/>
            <a:stretch/>
          </p:blipFill>
          <p:spPr>
            <a:xfrm>
              <a:off x="18572936" y="5871692"/>
              <a:ext cx="1319231" cy="913716"/>
            </a:xfrm>
            <a:prstGeom prst="rect">
              <a:avLst/>
            </a:prstGeom>
          </p:spPr>
        </p:pic>
        <p:pic>
          <p:nvPicPr>
            <p:cNvPr id="23" name="Изображение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" t="8512" r="8511" b="6302"/>
            <a:stretch/>
          </p:blipFill>
          <p:spPr>
            <a:xfrm>
              <a:off x="18565948" y="7398674"/>
              <a:ext cx="1404252" cy="1428064"/>
            </a:xfrm>
            <a:prstGeom prst="rect">
              <a:avLst/>
            </a:prstGeom>
          </p:spPr>
        </p:pic>
        <p:sp>
          <p:nvSpPr>
            <p:cNvPr id="24" name="Shape 934"/>
            <p:cNvSpPr/>
            <p:nvPr/>
          </p:nvSpPr>
          <p:spPr>
            <a:xfrm flipV="1">
              <a:off x="17147687" y="3915931"/>
              <a:ext cx="1215107" cy="4469243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</a:t>
            </a:r>
            <a:r>
              <a:rPr lang="ru-RU" dirty="0" smtClean="0"/>
              <a:t>оформления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6" name="Shape 949"/>
          <p:cNvSpPr txBox="1">
            <a:spLocks/>
          </p:cNvSpPr>
          <p:nvPr/>
        </p:nvSpPr>
        <p:spPr>
          <a:xfrm>
            <a:off x="1137523" y="3050408"/>
            <a:ext cx="10313674" cy="130620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Образцы стрелок</a:t>
            </a:r>
            <a:endParaRPr lang="ru-RU" dirty="0"/>
          </a:p>
        </p:txBody>
      </p:sp>
      <p:sp>
        <p:nvSpPr>
          <p:cNvPr id="7" name="Shape 959"/>
          <p:cNvSpPr/>
          <p:nvPr/>
        </p:nvSpPr>
        <p:spPr>
          <a:xfrm>
            <a:off x="13720946" y="2619682"/>
            <a:ext cx="10486599" cy="1306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pPr>
            <a:r>
              <a:rPr dirty="0"/>
              <a:t>Образцы текстовых </a:t>
            </a:r>
            <a:r>
              <a:rPr lang="ru-RU" dirty="0" smtClean="0"/>
              <a:t>блоков</a:t>
            </a:r>
            <a:endParaRPr dirty="0"/>
          </a:p>
        </p:txBody>
      </p:sp>
      <p:sp>
        <p:nvSpPr>
          <p:cNvPr id="8" name="Shape 957"/>
          <p:cNvSpPr/>
          <p:nvPr/>
        </p:nvSpPr>
        <p:spPr>
          <a:xfrm>
            <a:off x="13720946" y="9864532"/>
            <a:ext cx="4560271" cy="2305358"/>
          </a:xfrm>
          <a:prstGeom prst="roundRect">
            <a:avLst>
              <a:gd name="adj" fmla="val 6563"/>
            </a:avLst>
          </a:prstGeom>
          <a:solidFill>
            <a:srgbClr val="FFCC00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sz="4800" baseline="0" dirty="0"/>
              <a:t>Большой </a:t>
            </a:r>
            <a:br>
              <a:rPr sz="4800" baseline="0" dirty="0"/>
            </a:br>
            <a:r>
              <a:rPr sz="4800" baseline="0" dirty="0"/>
              <a:t>текст</a:t>
            </a:r>
          </a:p>
        </p:txBody>
      </p:sp>
      <p:sp>
        <p:nvSpPr>
          <p:cNvPr id="9" name="Shape 958"/>
          <p:cNvSpPr/>
          <p:nvPr/>
        </p:nvSpPr>
        <p:spPr>
          <a:xfrm>
            <a:off x="18673835" y="9864532"/>
            <a:ext cx="4560271" cy="2305358"/>
          </a:xfrm>
          <a:prstGeom prst="roundRect">
            <a:avLst>
              <a:gd name="adj" fmla="val 5821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ru-RU" sz="4800" dirty="0"/>
              <a:t>Большой </a:t>
            </a:r>
            <a:br>
              <a:rPr lang="ru-RU" sz="4800" dirty="0"/>
            </a:br>
            <a:r>
              <a:rPr lang="ru-RU" sz="4800" dirty="0"/>
              <a:t>текст</a:t>
            </a:r>
          </a:p>
        </p:txBody>
      </p:sp>
      <p:sp>
        <p:nvSpPr>
          <p:cNvPr id="10" name="Shape 957"/>
          <p:cNvSpPr/>
          <p:nvPr/>
        </p:nvSpPr>
        <p:spPr>
          <a:xfrm>
            <a:off x="13720946" y="6497052"/>
            <a:ext cx="4560271" cy="2686358"/>
          </a:xfrm>
          <a:prstGeom prst="roundRect">
            <a:avLst>
              <a:gd name="adj" fmla="val 6563"/>
            </a:avLst>
          </a:prstGeom>
          <a:solidFill>
            <a:srgbClr val="FFCC00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ru-RU" dirty="0"/>
              <a:t>Д</a:t>
            </a:r>
            <a:r>
              <a:rPr lang="ru-RU" baseline="0" dirty="0" smtClean="0"/>
              <a:t>линный-предлинный текст </a:t>
            </a:r>
            <a:br>
              <a:rPr lang="ru-RU" baseline="0" dirty="0" smtClean="0"/>
            </a:br>
            <a:r>
              <a:rPr lang="ru-RU" baseline="0" dirty="0" smtClean="0"/>
              <a:t>в жёлтом блоке</a:t>
            </a:r>
            <a:endParaRPr baseline="0" dirty="0"/>
          </a:p>
        </p:txBody>
      </p:sp>
      <p:sp>
        <p:nvSpPr>
          <p:cNvPr id="11" name="Shape 958"/>
          <p:cNvSpPr/>
          <p:nvPr/>
        </p:nvSpPr>
        <p:spPr>
          <a:xfrm>
            <a:off x="18673835" y="6497052"/>
            <a:ext cx="4560271" cy="2686358"/>
          </a:xfrm>
          <a:prstGeom prst="roundRect">
            <a:avLst>
              <a:gd name="adj" fmla="val 5821"/>
            </a:avLst>
          </a:prstGeom>
          <a:noFill/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ru-RU" dirty="0"/>
              <a:t>Д</a:t>
            </a:r>
            <a:r>
              <a:rPr lang="ru-RU" dirty="0" smtClean="0"/>
              <a:t>линный-предлинный </a:t>
            </a:r>
            <a:r>
              <a:rPr lang="ru-RU" dirty="0"/>
              <a:t>текст </a:t>
            </a:r>
            <a:br>
              <a:rPr lang="ru-RU" dirty="0"/>
            </a:br>
            <a:r>
              <a:rPr lang="ru-RU" dirty="0"/>
              <a:t>в </a:t>
            </a:r>
            <a:r>
              <a:rPr lang="ru-RU" dirty="0" smtClean="0"/>
              <a:t>белом </a:t>
            </a:r>
            <a:r>
              <a:rPr lang="ru-RU" dirty="0"/>
              <a:t>блоке</a:t>
            </a:r>
          </a:p>
        </p:txBody>
      </p:sp>
      <p:sp>
        <p:nvSpPr>
          <p:cNvPr id="12" name="Shape 953"/>
          <p:cNvSpPr/>
          <p:nvPr/>
        </p:nvSpPr>
        <p:spPr>
          <a:xfrm>
            <a:off x="13720946" y="4186238"/>
            <a:ext cx="4560271" cy="1507197"/>
          </a:xfrm>
          <a:prstGeom prst="roundRect">
            <a:avLst>
              <a:gd name="adj" fmla="val 8154"/>
            </a:avLst>
          </a:prstGeom>
          <a:solidFill>
            <a:srgbClr val="FFCC00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spcBef>
                <a:spcPts val="0"/>
              </a:spcBef>
              <a:defRPr sz="3600" baseline="8333"/>
            </a:lvl1pPr>
          </a:lstStyle>
          <a:p>
            <a:r>
              <a:rPr baseline="0" dirty="0"/>
              <a:t>Текст в блоке</a:t>
            </a:r>
          </a:p>
        </p:txBody>
      </p:sp>
      <p:sp>
        <p:nvSpPr>
          <p:cNvPr id="13" name="Shape 953"/>
          <p:cNvSpPr/>
          <p:nvPr/>
        </p:nvSpPr>
        <p:spPr>
          <a:xfrm>
            <a:off x="18696604" y="4186238"/>
            <a:ext cx="4560271" cy="1507197"/>
          </a:xfrm>
          <a:prstGeom prst="roundRect">
            <a:avLst>
              <a:gd name="adj" fmla="val 8154"/>
            </a:avLst>
          </a:prstGeom>
          <a:noFill/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spcBef>
                <a:spcPts val="0"/>
              </a:spcBef>
              <a:defRPr sz="3600" baseline="8333"/>
            </a:lvl1pPr>
          </a:lstStyle>
          <a:p>
            <a:r>
              <a:rPr baseline="0" dirty="0"/>
              <a:t>Текст в блоке</a:t>
            </a:r>
          </a:p>
        </p:txBody>
      </p:sp>
      <p:sp>
        <p:nvSpPr>
          <p:cNvPr id="20" name="Shape 960"/>
          <p:cNvSpPr/>
          <p:nvPr/>
        </p:nvSpPr>
        <p:spPr>
          <a:xfrm>
            <a:off x="1171195" y="4302111"/>
            <a:ext cx="300242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w="lg" len="med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Shape 961"/>
          <p:cNvSpPr/>
          <p:nvPr/>
        </p:nvSpPr>
        <p:spPr>
          <a:xfrm>
            <a:off x="1171194" y="4949999"/>
            <a:ext cx="3002423" cy="1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  <a:headEnd w="lg" len="med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" name="Shape 962"/>
          <p:cNvSpPr/>
          <p:nvPr/>
        </p:nvSpPr>
        <p:spPr>
          <a:xfrm>
            <a:off x="5356824" y="4302111"/>
            <a:ext cx="3002422" cy="1"/>
          </a:xfrm>
          <a:prstGeom prst="line">
            <a:avLst/>
          </a:prstGeom>
          <a:ln w="38100">
            <a:solidFill>
              <a:srgbClr val="3878BE"/>
            </a:solidFill>
            <a:miter lim="400000"/>
            <a:headEnd w="lg" len="med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" name="Shape 963"/>
          <p:cNvSpPr/>
          <p:nvPr/>
        </p:nvSpPr>
        <p:spPr>
          <a:xfrm>
            <a:off x="5356823" y="4949999"/>
            <a:ext cx="3002423" cy="1"/>
          </a:xfrm>
          <a:prstGeom prst="line">
            <a:avLst/>
          </a:prstGeom>
          <a:ln w="38100">
            <a:solidFill>
              <a:srgbClr val="3878BE"/>
            </a:solidFill>
            <a:prstDash val="sysDot"/>
            <a:miter lim="400000"/>
            <a:headEnd w="lg" len="med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" name="Shape 964"/>
          <p:cNvSpPr/>
          <p:nvPr/>
        </p:nvSpPr>
        <p:spPr>
          <a:xfrm>
            <a:off x="8788081" y="4302111"/>
            <a:ext cx="3002422" cy="1"/>
          </a:xfrm>
          <a:prstGeom prst="line">
            <a:avLst/>
          </a:prstGeom>
          <a:ln w="38100">
            <a:solidFill>
              <a:srgbClr val="FF2604"/>
            </a:solidFill>
            <a:miter lim="400000"/>
            <a:headEnd w="lg" len="med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965"/>
          <p:cNvSpPr/>
          <p:nvPr/>
        </p:nvSpPr>
        <p:spPr>
          <a:xfrm>
            <a:off x="8788081" y="4949999"/>
            <a:ext cx="3002422" cy="1"/>
          </a:xfrm>
          <a:prstGeom prst="line">
            <a:avLst/>
          </a:prstGeom>
          <a:ln w="38100">
            <a:solidFill>
              <a:srgbClr val="FF2604"/>
            </a:solidFill>
            <a:prstDash val="sysDot"/>
            <a:miter lim="400000"/>
            <a:headEnd w="lg" len="med"/>
            <a:tailEnd type="arrow" w="lg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9" name="Группа 18"/>
          <p:cNvGrpSpPr/>
          <p:nvPr/>
        </p:nvGrpSpPr>
        <p:grpSpPr>
          <a:xfrm>
            <a:off x="1386103" y="5707878"/>
            <a:ext cx="2787514" cy="1913322"/>
            <a:chOff x="11941694" y="3857128"/>
            <a:chExt cx="2787514" cy="1913322"/>
          </a:xfrm>
        </p:grpSpPr>
        <p:cxnSp>
          <p:nvCxnSpPr>
            <p:cNvPr id="26" name="Прямая со стрелкой 25"/>
            <p:cNvCxnSpPr/>
            <p:nvPr/>
          </p:nvCxnSpPr>
          <p:spPr>
            <a:xfrm flipH="1">
              <a:off x="14729206" y="3857128"/>
              <a:ext cx="2" cy="191332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 rot="5400000">
              <a:off x="13335450" y="2480020"/>
              <a:ext cx="0" cy="278751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/>
          <p:cNvGrpSpPr/>
          <p:nvPr/>
        </p:nvGrpSpPr>
        <p:grpSpPr>
          <a:xfrm rot="10800000">
            <a:off x="4681217" y="5685514"/>
            <a:ext cx="1958050" cy="1913322"/>
            <a:chOff x="12771158" y="3857128"/>
            <a:chExt cx="1958050" cy="1913322"/>
          </a:xfrm>
        </p:grpSpPr>
        <p:cxnSp>
          <p:nvCxnSpPr>
            <p:cNvPr id="29" name="Прямая со стрелкой 28"/>
            <p:cNvCxnSpPr/>
            <p:nvPr/>
          </p:nvCxnSpPr>
          <p:spPr>
            <a:xfrm flipH="1">
              <a:off x="14729206" y="3857128"/>
              <a:ext cx="2" cy="191332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/>
            <p:cNvCxnSpPr/>
            <p:nvPr/>
          </p:nvCxnSpPr>
          <p:spPr>
            <a:xfrm rot="16200000" flipV="1">
              <a:off x="13750182" y="2894752"/>
              <a:ext cx="0" cy="19580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6917695" y="5624138"/>
            <a:ext cx="2839522" cy="1958050"/>
            <a:chOff x="18790006" y="3812400"/>
            <a:chExt cx="2839522" cy="1958050"/>
          </a:xfrm>
        </p:grpSpPr>
        <p:cxnSp>
          <p:nvCxnSpPr>
            <p:cNvPr id="32" name="Прямая со стрелкой 31"/>
            <p:cNvCxnSpPr/>
            <p:nvPr/>
          </p:nvCxnSpPr>
          <p:spPr>
            <a:xfrm flipH="1">
              <a:off x="18790006" y="5770450"/>
              <a:ext cx="1405722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/>
            <p:cNvCxnSpPr/>
            <p:nvPr/>
          </p:nvCxnSpPr>
          <p:spPr>
            <a:xfrm flipV="1">
              <a:off x="20179080" y="3812400"/>
              <a:ext cx="0" cy="19580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V="1">
              <a:off x="20904304" y="3105714"/>
              <a:ext cx="0" cy="14504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/>
          <p:cNvGrpSpPr/>
          <p:nvPr/>
        </p:nvGrpSpPr>
        <p:grpSpPr>
          <a:xfrm rot="10800000">
            <a:off x="10264817" y="5633517"/>
            <a:ext cx="1407924" cy="1961117"/>
            <a:chOff x="18790006" y="3812400"/>
            <a:chExt cx="1405722" cy="1958050"/>
          </a:xfrm>
        </p:grpSpPr>
        <p:cxnSp>
          <p:nvCxnSpPr>
            <p:cNvPr id="36" name="Прямая со стрелкой 35"/>
            <p:cNvCxnSpPr/>
            <p:nvPr/>
          </p:nvCxnSpPr>
          <p:spPr>
            <a:xfrm flipH="1">
              <a:off x="18790006" y="5770450"/>
              <a:ext cx="1405722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/>
            <p:cNvCxnSpPr/>
            <p:nvPr/>
          </p:nvCxnSpPr>
          <p:spPr>
            <a:xfrm flipV="1">
              <a:off x="20179080" y="3812400"/>
              <a:ext cx="0" cy="19580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flipH="1">
              <a:off x="18904458" y="3830938"/>
              <a:ext cx="1274622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/>
          <p:cNvGrpSpPr/>
          <p:nvPr/>
        </p:nvGrpSpPr>
        <p:grpSpPr>
          <a:xfrm>
            <a:off x="1462221" y="8002800"/>
            <a:ext cx="10325396" cy="1795085"/>
            <a:chOff x="10668406" y="8174633"/>
            <a:chExt cx="9257626" cy="2236567"/>
          </a:xfrm>
        </p:grpSpPr>
        <p:grpSp>
          <p:nvGrpSpPr>
            <p:cNvPr id="40" name="Группа 39"/>
            <p:cNvGrpSpPr/>
            <p:nvPr/>
          </p:nvGrpSpPr>
          <p:grpSpPr>
            <a:xfrm>
              <a:off x="10668406" y="8881292"/>
              <a:ext cx="9257626" cy="1529908"/>
              <a:chOff x="10668406" y="8881292"/>
              <a:chExt cx="9257626" cy="1529908"/>
            </a:xfrm>
          </p:grpSpPr>
          <p:cxnSp>
            <p:nvCxnSpPr>
              <p:cNvPr id="42" name="Прямая соединительная линия 41"/>
              <p:cNvCxnSpPr/>
              <p:nvPr/>
            </p:nvCxnSpPr>
            <p:spPr>
              <a:xfrm>
                <a:off x="10668415" y="8881292"/>
                <a:ext cx="92576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Группа 42"/>
              <p:cNvGrpSpPr/>
              <p:nvPr/>
            </p:nvGrpSpPr>
            <p:grpSpPr>
              <a:xfrm>
                <a:off x="10668406" y="8881292"/>
                <a:ext cx="9257626" cy="1529908"/>
                <a:chOff x="11175997" y="7873200"/>
                <a:chExt cx="9257626" cy="1913322"/>
              </a:xfrm>
            </p:grpSpPr>
            <p:cxnSp>
              <p:nvCxnSpPr>
                <p:cNvPr id="44" name="Прямая со стрелкой 43"/>
                <p:cNvCxnSpPr/>
                <p:nvPr/>
              </p:nvCxnSpPr>
              <p:spPr>
                <a:xfrm flipH="1">
                  <a:off x="11175997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Прямая со стрелкой 44"/>
                <p:cNvCxnSpPr/>
                <p:nvPr/>
              </p:nvCxnSpPr>
              <p:spPr>
                <a:xfrm flipH="1">
                  <a:off x="14221606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Прямая со стрелкой 45"/>
                <p:cNvCxnSpPr/>
                <p:nvPr/>
              </p:nvCxnSpPr>
              <p:spPr>
                <a:xfrm flipH="1">
                  <a:off x="17426813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 стрелкой 46"/>
                <p:cNvCxnSpPr/>
                <p:nvPr/>
              </p:nvCxnSpPr>
              <p:spPr>
                <a:xfrm flipH="1">
                  <a:off x="20433621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" name="Прямая со стрелкой 40"/>
            <p:cNvCxnSpPr/>
            <p:nvPr/>
          </p:nvCxnSpPr>
          <p:spPr>
            <a:xfrm>
              <a:off x="15415820" y="8174633"/>
              <a:ext cx="0" cy="70629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Shape 949"/>
          <p:cNvSpPr txBox="1">
            <a:spLocks/>
          </p:cNvSpPr>
          <p:nvPr/>
        </p:nvSpPr>
        <p:spPr>
          <a:xfrm>
            <a:off x="1308119" y="10888867"/>
            <a:ext cx="3373097" cy="130620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Дополнительные</a:t>
            </a:r>
            <a:br>
              <a:rPr lang="ru-RU" dirty="0" smtClean="0">
                <a:latin typeface="Yandex Sans Text Light" charset="0"/>
                <a:ea typeface="Yandex Sans Text Light" charset="0"/>
                <a:cs typeface="Yandex Sans Text Light" charset="0"/>
              </a:rPr>
            </a:br>
            <a:r>
              <a:rPr lang="ru-RU" dirty="0" smtClean="0">
                <a:latin typeface="Yandex Sans Text Light" charset="0"/>
                <a:ea typeface="Yandex Sans Text Light" charset="0"/>
                <a:cs typeface="Yandex Sans Text Light" charset="0"/>
              </a:rPr>
              <a:t>графические элементы</a:t>
            </a:r>
            <a:endParaRPr lang="ru-RU" dirty="0">
              <a:latin typeface="Yandex Sans Text Light" charset="0"/>
              <a:ea typeface="Yandex Sans Text Light" charset="0"/>
              <a:cs typeface="Yandex Sans Text Light" charset="0"/>
            </a:endParaRPr>
          </a:p>
        </p:txBody>
      </p:sp>
      <p:grpSp>
        <p:nvGrpSpPr>
          <p:cNvPr id="49" name="Группа 48"/>
          <p:cNvGrpSpPr/>
          <p:nvPr/>
        </p:nvGrpSpPr>
        <p:grpSpPr>
          <a:xfrm>
            <a:off x="8351186" y="11653519"/>
            <a:ext cx="502284" cy="505521"/>
            <a:chOff x="1037502" y="7349795"/>
            <a:chExt cx="502284" cy="505521"/>
          </a:xfrm>
        </p:grpSpPr>
        <p:sp>
          <p:nvSpPr>
            <p:cNvPr id="50" name="Овал 49"/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Группа 50"/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52" name="Прямая соединительная линия 51"/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Прямая соединительная линия 52"/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Овал 53"/>
          <p:cNvSpPr/>
          <p:nvPr/>
        </p:nvSpPr>
        <p:spPr>
          <a:xfrm>
            <a:off x="6079933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1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5" name="Овал 54"/>
          <p:cNvSpPr/>
          <p:nvPr/>
        </p:nvSpPr>
        <p:spPr>
          <a:xfrm>
            <a:off x="6852409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2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6" name="Овал 55"/>
          <p:cNvSpPr/>
          <p:nvPr/>
        </p:nvSpPr>
        <p:spPr>
          <a:xfrm>
            <a:off x="7596010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7" name="Овал 56"/>
          <p:cNvSpPr/>
          <p:nvPr/>
        </p:nvSpPr>
        <p:spPr>
          <a:xfrm>
            <a:off x="8368486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4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8" name="Овал 57"/>
          <p:cNvSpPr/>
          <p:nvPr/>
        </p:nvSpPr>
        <p:spPr>
          <a:xfrm>
            <a:off x="9121712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5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9" name="Овал 58"/>
          <p:cNvSpPr/>
          <p:nvPr/>
        </p:nvSpPr>
        <p:spPr>
          <a:xfrm>
            <a:off x="9881586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6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0" name="Овал 59"/>
          <p:cNvSpPr/>
          <p:nvPr/>
        </p:nvSpPr>
        <p:spPr>
          <a:xfrm>
            <a:off x="10655232" y="1085116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7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11405193" y="10831911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8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2" name="Овал 61"/>
          <p:cNvSpPr/>
          <p:nvPr/>
        </p:nvSpPr>
        <p:spPr>
          <a:xfrm>
            <a:off x="12184029" y="10831911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9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3" name="Овал 62"/>
          <p:cNvSpPr/>
          <p:nvPr/>
        </p:nvSpPr>
        <p:spPr>
          <a:xfrm>
            <a:off x="6079933" y="11653522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+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4" name="Овал 63"/>
          <p:cNvSpPr/>
          <p:nvPr/>
        </p:nvSpPr>
        <p:spPr>
          <a:xfrm>
            <a:off x="6852409" y="11653521"/>
            <a:ext cx="502284" cy="505521"/>
          </a:xfrm>
          <a:prstGeom prst="ellipse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!</a:t>
            </a:r>
            <a:endParaRPr lang="ru-RU" sz="2400" dirty="0">
              <a:solidFill>
                <a:schemeClr val="tx1"/>
              </a:solidFill>
            </a:endParaRPr>
          </a:p>
        </p:txBody>
      </p:sp>
      <p:grpSp>
        <p:nvGrpSpPr>
          <p:cNvPr id="65" name="Группа 64"/>
          <p:cNvGrpSpPr/>
          <p:nvPr/>
        </p:nvGrpSpPr>
        <p:grpSpPr>
          <a:xfrm>
            <a:off x="7587360" y="11653520"/>
            <a:ext cx="502284" cy="505521"/>
            <a:chOff x="3054406" y="11935718"/>
            <a:chExt cx="502284" cy="505521"/>
          </a:xfrm>
        </p:grpSpPr>
        <p:sp>
          <p:nvSpPr>
            <p:cNvPr id="66" name="Овал 65"/>
            <p:cNvSpPr/>
            <p:nvPr/>
          </p:nvSpPr>
          <p:spPr>
            <a:xfrm>
              <a:off x="3054406" y="11935718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67" name="Группа 66"/>
            <p:cNvGrpSpPr/>
            <p:nvPr/>
          </p:nvGrpSpPr>
          <p:grpSpPr>
            <a:xfrm>
              <a:off x="3210519" y="12053316"/>
              <a:ext cx="172473" cy="252737"/>
              <a:chOff x="5328081" y="8479616"/>
              <a:chExt cx="102386" cy="150034"/>
            </a:xfrm>
          </p:grpSpPr>
          <p:cxnSp>
            <p:nvCxnSpPr>
              <p:cNvPr id="68" name="Прямая соединительная линия 67"/>
              <p:cNvCxnSpPr/>
              <p:nvPr/>
            </p:nvCxnSpPr>
            <p:spPr>
              <a:xfrm>
                <a:off x="5328081" y="8539163"/>
                <a:ext cx="52387" cy="90487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единительная линия 68"/>
              <p:cNvCxnSpPr/>
              <p:nvPr/>
            </p:nvCxnSpPr>
            <p:spPr>
              <a:xfrm flipV="1">
                <a:off x="5382850" y="8479631"/>
                <a:ext cx="47625" cy="150019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Группа 69"/>
          <p:cNvGrpSpPr/>
          <p:nvPr/>
        </p:nvGrpSpPr>
        <p:grpSpPr>
          <a:xfrm>
            <a:off x="10655232" y="11700852"/>
            <a:ext cx="502284" cy="505521"/>
            <a:chOff x="5120141" y="11935718"/>
            <a:chExt cx="502284" cy="505521"/>
          </a:xfrm>
        </p:grpSpPr>
        <p:sp>
          <p:nvSpPr>
            <p:cNvPr id="71" name="Овал 70"/>
            <p:cNvSpPr/>
            <p:nvPr/>
          </p:nvSpPr>
          <p:spPr>
            <a:xfrm>
              <a:off x="5120141" y="11935718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Группа 71"/>
            <p:cNvGrpSpPr/>
            <p:nvPr/>
          </p:nvGrpSpPr>
          <p:grpSpPr>
            <a:xfrm>
              <a:off x="5276254" y="12053316"/>
              <a:ext cx="172473" cy="252737"/>
              <a:chOff x="5328081" y="8479616"/>
              <a:chExt cx="102386" cy="150034"/>
            </a:xfrm>
          </p:grpSpPr>
          <p:cxnSp>
            <p:nvCxnSpPr>
              <p:cNvPr id="73" name="Прямая соединительная линия 72"/>
              <p:cNvCxnSpPr/>
              <p:nvPr/>
            </p:nvCxnSpPr>
            <p:spPr>
              <a:xfrm>
                <a:off x="5328081" y="8539163"/>
                <a:ext cx="52387" cy="90487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Прямая соединительная линия 73"/>
              <p:cNvCxnSpPr/>
              <p:nvPr/>
            </p:nvCxnSpPr>
            <p:spPr>
              <a:xfrm flipV="1">
                <a:off x="5382850" y="8479631"/>
                <a:ext cx="47625" cy="150019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Группа 74"/>
          <p:cNvGrpSpPr/>
          <p:nvPr/>
        </p:nvGrpSpPr>
        <p:grpSpPr>
          <a:xfrm>
            <a:off x="11405193" y="11694879"/>
            <a:ext cx="502284" cy="505521"/>
            <a:chOff x="1037502" y="7349795"/>
            <a:chExt cx="502284" cy="505521"/>
          </a:xfrm>
        </p:grpSpPr>
        <p:sp>
          <p:nvSpPr>
            <p:cNvPr id="76" name="Овал 75"/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bg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Группа 76"/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78" name="Прямая соединительная линия 77"/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единительная линия 78"/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Овал 79"/>
          <p:cNvSpPr/>
          <p:nvPr/>
        </p:nvSpPr>
        <p:spPr>
          <a:xfrm>
            <a:off x="12179613" y="11694879"/>
            <a:ext cx="502284" cy="505521"/>
          </a:xfrm>
          <a:prstGeom prst="ellipse">
            <a:avLst/>
          </a:prstGeom>
          <a:solidFill>
            <a:srgbClr val="FF0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!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последовательная схема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496166" y="5927444"/>
            <a:ext cx="5076000" cy="1522800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644963" y="5419852"/>
            <a:ext cx="5076000" cy="2538968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Большой текст </a:t>
            </a:r>
            <a:br>
              <a:rPr lang="ru-RU" sz="4800" dirty="0" smtClean="0">
                <a:ln w="0"/>
                <a:solidFill>
                  <a:schemeClr val="tx1"/>
                </a:solidFill>
              </a:rPr>
            </a:br>
            <a:r>
              <a:rPr lang="ru-RU" sz="4800" dirty="0" smtClean="0">
                <a:ln w="0"/>
                <a:solidFill>
                  <a:schemeClr val="tx1"/>
                </a:solidFill>
              </a:rPr>
              <a:t>в жёлтом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6818489" y="5927444"/>
            <a:ext cx="5076000" cy="1522800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7572166" y="6688844"/>
            <a:ext cx="2081040" cy="88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14729206" y="6688844"/>
            <a:ext cx="2081040" cy="88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6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8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иерархическая схема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654000" y="4568400"/>
            <a:ext cx="5076000" cy="1522800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664492" y="8128965"/>
            <a:ext cx="5076000" cy="1522800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5766978" y="8128965"/>
            <a:ext cx="5076000" cy="1522800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562006" y="8128965"/>
            <a:ext cx="5076000" cy="1522800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>
              <a:lnSpc>
                <a:spcPct val="90000"/>
              </a:lnSpc>
            </a:pPr>
            <a:r>
              <a:rPr lang="ru-RU" sz="4800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100006" y="6091199"/>
            <a:ext cx="12182399" cy="2037764"/>
            <a:chOff x="10668406" y="7599337"/>
            <a:chExt cx="9257626" cy="281186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10668406" y="8881292"/>
              <a:ext cx="9257626" cy="1529908"/>
              <a:chOff x="10668406" y="8881292"/>
              <a:chExt cx="9257626" cy="1529908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10668415" y="8881292"/>
                <a:ext cx="92576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Группа 12"/>
              <p:cNvGrpSpPr/>
              <p:nvPr/>
            </p:nvGrpSpPr>
            <p:grpSpPr>
              <a:xfrm>
                <a:off x="10668406" y="8881292"/>
                <a:ext cx="9257626" cy="1529908"/>
                <a:chOff x="11175997" y="7873200"/>
                <a:chExt cx="9257626" cy="1913322"/>
              </a:xfrm>
            </p:grpSpPr>
            <p:cxnSp>
              <p:nvCxnSpPr>
                <p:cNvPr id="14" name="Прямая со стрелкой 13"/>
                <p:cNvCxnSpPr/>
                <p:nvPr/>
              </p:nvCxnSpPr>
              <p:spPr>
                <a:xfrm flipH="1">
                  <a:off x="11175997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Прямая со стрелкой 14"/>
                <p:cNvCxnSpPr/>
                <p:nvPr/>
              </p:nvCxnSpPr>
              <p:spPr>
                <a:xfrm flipH="1">
                  <a:off x="20433621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" name="Прямая со стрелкой 10"/>
            <p:cNvCxnSpPr>
              <a:stCxn id="12" idx="2"/>
            </p:cNvCxnSpPr>
            <p:nvPr/>
          </p:nvCxnSpPr>
          <p:spPr>
            <a:xfrm>
              <a:off x="15297823" y="7599337"/>
              <a:ext cx="0" cy="279542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22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4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597808" y="5451557"/>
            <a:ext cx="4061594" cy="1522014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</a:rPr>
              <a:t>Текст в блоке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597808" y="9592447"/>
            <a:ext cx="4061594" cy="1522014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</a:rPr>
              <a:t>Текст в блоке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597808" y="3436822"/>
            <a:ext cx="4061594" cy="1522014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</a:rPr>
              <a:t>Текст в блоке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3638399" y="3436823"/>
            <a:ext cx="4904435" cy="3536748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</a:rPr>
              <a:t>Текст в блоке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597808" y="7496925"/>
            <a:ext cx="4061594" cy="1522014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</a:rPr>
              <a:t>Текст в блоке</a:t>
            </a:r>
          </a:p>
        </p:txBody>
      </p:sp>
      <p:grpSp>
        <p:nvGrpSpPr>
          <p:cNvPr id="10" name="Группа 9"/>
          <p:cNvGrpSpPr/>
          <p:nvPr/>
        </p:nvGrpSpPr>
        <p:grpSpPr>
          <a:xfrm flipH="1">
            <a:off x="11658595" y="4162645"/>
            <a:ext cx="1979801" cy="795766"/>
            <a:chOff x="18790006" y="3812400"/>
            <a:chExt cx="2247078" cy="1958050"/>
          </a:xfrm>
        </p:grpSpPr>
        <p:cxnSp>
          <p:nvCxnSpPr>
            <p:cNvPr id="11" name="Прямая со стрелкой 10"/>
            <p:cNvCxnSpPr/>
            <p:nvPr/>
          </p:nvCxnSpPr>
          <p:spPr>
            <a:xfrm flipH="1">
              <a:off x="18790006" y="5770450"/>
              <a:ext cx="109391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/>
            <p:nvPr/>
          </p:nvCxnSpPr>
          <p:spPr>
            <a:xfrm flipV="1">
              <a:off x="19883919" y="3812400"/>
              <a:ext cx="0" cy="19580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>
              <a:off x="19883919" y="3830939"/>
              <a:ext cx="115316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/>
        </p:nvGrpSpPr>
        <p:grpSpPr>
          <a:xfrm rot="-5400000">
            <a:off x="3430783" y="6114661"/>
            <a:ext cx="6172201" cy="2202672"/>
            <a:chOff x="10668406" y="7666804"/>
            <a:chExt cx="9257626" cy="2744396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10668406" y="8881292"/>
              <a:ext cx="9257626" cy="1529908"/>
              <a:chOff x="10668406" y="8881292"/>
              <a:chExt cx="9257626" cy="1529908"/>
            </a:xfrm>
          </p:grpSpPr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10668415" y="8881292"/>
                <a:ext cx="92576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Группа 17"/>
              <p:cNvGrpSpPr/>
              <p:nvPr/>
            </p:nvGrpSpPr>
            <p:grpSpPr>
              <a:xfrm>
                <a:off x="10668406" y="8881292"/>
                <a:ext cx="9257626" cy="1529908"/>
                <a:chOff x="11175997" y="7873200"/>
                <a:chExt cx="9257626" cy="1913322"/>
              </a:xfrm>
            </p:grpSpPr>
            <p:cxnSp>
              <p:nvCxnSpPr>
                <p:cNvPr id="19" name="Прямая со стрелкой 18"/>
                <p:cNvCxnSpPr/>
                <p:nvPr/>
              </p:nvCxnSpPr>
              <p:spPr>
                <a:xfrm flipH="1">
                  <a:off x="11175997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 стрелкой 19"/>
                <p:cNvCxnSpPr/>
                <p:nvPr/>
              </p:nvCxnSpPr>
              <p:spPr>
                <a:xfrm flipH="1">
                  <a:off x="14258677" y="7873200"/>
                  <a:ext cx="1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Прямая со стрелкой 20"/>
                <p:cNvCxnSpPr/>
                <p:nvPr/>
              </p:nvCxnSpPr>
              <p:spPr>
                <a:xfrm flipH="1">
                  <a:off x="17325536" y="7873200"/>
                  <a:ext cx="1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Прямая со стрелкой 21"/>
                <p:cNvCxnSpPr/>
                <p:nvPr/>
              </p:nvCxnSpPr>
              <p:spPr>
                <a:xfrm flipH="1">
                  <a:off x="20433621" y="7873200"/>
                  <a:ext cx="2" cy="1913322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Прямая со стрелкой 15"/>
            <p:cNvCxnSpPr/>
            <p:nvPr/>
          </p:nvCxnSpPr>
          <p:spPr>
            <a:xfrm rot="5400000">
              <a:off x="14639962" y="8273868"/>
              <a:ext cx="121412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Скругленный прямоугольник 22"/>
          <p:cNvSpPr/>
          <p:nvPr/>
        </p:nvSpPr>
        <p:spPr>
          <a:xfrm>
            <a:off x="1506538" y="6480574"/>
            <a:ext cx="4060870" cy="1522014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</a:rPr>
              <a:t>Текст в блоке</a:t>
            </a:r>
            <a:endParaRPr lang="ru-RU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11697402" y="10310909"/>
            <a:ext cx="2011342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15175550" y="10314565"/>
            <a:ext cx="159891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5"/>
          <p:cNvSpPr/>
          <p:nvPr/>
        </p:nvSpPr>
        <p:spPr>
          <a:xfrm>
            <a:off x="16774465" y="9527133"/>
            <a:ext cx="1768370" cy="1522014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</a:rPr>
              <a:t>Текст</a:t>
            </a:r>
            <a:endParaRPr lang="ru-RU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18524463" y="10310909"/>
            <a:ext cx="131977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19844237" y="9527133"/>
            <a:ext cx="2943216" cy="1522014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</a:rPr>
              <a:t>Текст</a:t>
            </a:r>
            <a:endParaRPr lang="ru-RU" dirty="0">
              <a:ln w="0"/>
              <a:solidFill>
                <a:schemeClr val="tx1"/>
              </a:solidFill>
            </a:endParaRPr>
          </a:p>
        </p:txBody>
      </p:sp>
      <p:grpSp>
        <p:nvGrpSpPr>
          <p:cNvPr id="29" name="Группа 28"/>
          <p:cNvGrpSpPr/>
          <p:nvPr/>
        </p:nvGrpSpPr>
        <p:grpSpPr>
          <a:xfrm flipH="1" flipV="1">
            <a:off x="11658595" y="5470557"/>
            <a:ext cx="1979801" cy="722558"/>
            <a:chOff x="18790006" y="3812400"/>
            <a:chExt cx="2247078" cy="1958050"/>
          </a:xfrm>
        </p:grpSpPr>
        <p:cxnSp>
          <p:nvCxnSpPr>
            <p:cNvPr id="30" name="Прямая со стрелкой 29"/>
            <p:cNvCxnSpPr/>
            <p:nvPr/>
          </p:nvCxnSpPr>
          <p:spPr>
            <a:xfrm flipH="1">
              <a:off x="18790006" y="5770450"/>
              <a:ext cx="1093913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/>
            <p:cNvCxnSpPr/>
            <p:nvPr/>
          </p:nvCxnSpPr>
          <p:spPr>
            <a:xfrm flipV="1">
              <a:off x="19883919" y="3812400"/>
              <a:ext cx="0" cy="19580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/>
            <p:cNvCxnSpPr/>
            <p:nvPr/>
          </p:nvCxnSpPr>
          <p:spPr>
            <a:xfrm>
              <a:off x="19883919" y="3830939"/>
              <a:ext cx="115316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Скругленный прямоугольник 32"/>
          <p:cNvSpPr/>
          <p:nvPr/>
        </p:nvSpPr>
        <p:spPr>
          <a:xfrm>
            <a:off x="19844236" y="7481764"/>
            <a:ext cx="2980839" cy="1522014"/>
          </a:xfrm>
          <a:prstGeom prst="roundRect">
            <a:avLst>
              <a:gd name="adj" fmla="val 692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</a:rPr>
              <a:t>Текст</a:t>
            </a:r>
            <a:endParaRPr lang="ru-RU" dirty="0">
              <a:ln w="0"/>
              <a:solidFill>
                <a:schemeClr val="tx1"/>
              </a:solidFill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11676776" y="8289604"/>
            <a:ext cx="8167461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3" idx="3"/>
          </p:cNvCxnSpPr>
          <p:nvPr/>
        </p:nvCxnSpPr>
        <p:spPr>
          <a:xfrm>
            <a:off x="18542834" y="5205197"/>
            <a:ext cx="1301402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Скругленный прямоугольник 35"/>
          <p:cNvSpPr/>
          <p:nvPr/>
        </p:nvSpPr>
        <p:spPr>
          <a:xfrm>
            <a:off x="19844237" y="3436822"/>
            <a:ext cx="2943216" cy="3521587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</a:rPr>
              <a:t>Текст</a:t>
            </a:r>
            <a:endParaRPr lang="ru-RU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13704694" y="9527133"/>
            <a:ext cx="1768370" cy="1522014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</a:rPr>
              <a:t>Текст</a:t>
            </a:r>
            <a:endParaRPr lang="ru-RU" dirty="0">
              <a:ln w="0"/>
              <a:solidFill>
                <a:schemeClr val="tx1"/>
              </a:solidFill>
            </a:endParaRPr>
          </a:p>
        </p:txBody>
      </p:sp>
      <p:grpSp>
        <p:nvGrpSpPr>
          <p:cNvPr id="43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44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46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4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на основе символов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56</a:t>
            </a:fld>
            <a:endParaRPr lang="ru-RU" dirty="0"/>
          </a:p>
        </p:txBody>
      </p:sp>
      <p:pic>
        <p:nvPicPr>
          <p:cNvPr id="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9542" y="8835881"/>
            <a:ext cx="2189179" cy="218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3784" y="8838771"/>
            <a:ext cx="2627015" cy="218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21217" y="8835881"/>
            <a:ext cx="1094589" cy="218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73922" y="4144186"/>
            <a:ext cx="2189179" cy="218917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90"/>
          <p:cNvSpPr/>
          <p:nvPr/>
        </p:nvSpPr>
        <p:spPr>
          <a:xfrm>
            <a:off x="8099804" y="10137093"/>
            <a:ext cx="1883314" cy="2"/>
          </a:xfrm>
          <a:prstGeom prst="line">
            <a:avLst/>
          </a:prstGeom>
          <a:ln w="38100">
            <a:solidFill/>
            <a:miter lim="400000"/>
            <a:tailEnd type="arrow" w="lg" len="med"/>
          </a:ln>
        </p:spPr>
        <p:txBody>
          <a:bodyPr lIns="27093" tIns="27093" rIns="27093" bIns="27093" anchor="ctr"/>
          <a:lstStyle/>
          <a:p>
            <a:pPr lvl="0" defTabSz="457200">
              <a:lnSpc>
                <a:spcPct val="100000"/>
              </a:lnSpc>
              <a:spcBef>
                <a:spcPts val="0"/>
              </a:spcBef>
              <a:defRPr sz="8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91"/>
          <p:cNvSpPr/>
          <p:nvPr/>
        </p:nvSpPr>
        <p:spPr>
          <a:xfrm>
            <a:off x="14037565" y="10137091"/>
            <a:ext cx="1883314" cy="2"/>
          </a:xfrm>
          <a:prstGeom prst="line">
            <a:avLst/>
          </a:prstGeom>
          <a:ln w="38100">
            <a:solidFill/>
            <a:miter lim="400000"/>
            <a:tailEnd type="arrow" w="lg" len="med"/>
          </a:ln>
        </p:spPr>
        <p:txBody>
          <a:bodyPr lIns="27093" tIns="27093" rIns="27093" bIns="27093" anchor="ctr"/>
          <a:lstStyle/>
          <a:p>
            <a:pPr lvl="0" defTabSz="457200">
              <a:lnSpc>
                <a:spcPct val="100000"/>
              </a:lnSpc>
              <a:spcBef>
                <a:spcPts val="0"/>
              </a:spcBef>
              <a:defRPr sz="8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7357" y="11254947"/>
            <a:ext cx="1573547" cy="625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00893" y="4144186"/>
            <a:ext cx="1926479" cy="218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82095" y="3178682"/>
            <a:ext cx="2572832" cy="58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900000">
            <a:off x="4829625" y="3958032"/>
            <a:ext cx="2765279" cy="218917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Соединительная линия уступом 14"/>
          <p:cNvCxnSpPr/>
          <p:nvPr/>
        </p:nvCxnSpPr>
        <p:spPr>
          <a:xfrm rot="5400000">
            <a:off x="10600199" y="1870458"/>
            <a:ext cx="2505406" cy="11431220"/>
          </a:xfrm>
          <a:prstGeom prst="bentConnector3">
            <a:avLst/>
          </a:prstGeom>
          <a:ln w="38100">
            <a:solidFill>
              <a:schemeClr val="tx1"/>
            </a:solidFill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90"/>
          <p:cNvSpPr/>
          <p:nvPr/>
        </p:nvSpPr>
        <p:spPr>
          <a:xfrm>
            <a:off x="8099804" y="5238774"/>
            <a:ext cx="1883314" cy="2"/>
          </a:xfrm>
          <a:prstGeom prst="line">
            <a:avLst/>
          </a:prstGeom>
          <a:ln w="38100">
            <a:solidFill/>
            <a:miter lim="400000"/>
            <a:tailEnd type="arrow" w="lg" len="med"/>
          </a:ln>
        </p:spPr>
        <p:txBody>
          <a:bodyPr lIns="27093" tIns="27093" rIns="27093" bIns="27093" anchor="ctr"/>
          <a:lstStyle/>
          <a:p>
            <a:pPr lvl="0" defTabSz="457200">
              <a:lnSpc>
                <a:spcPct val="100000"/>
              </a:lnSpc>
              <a:spcBef>
                <a:spcPts val="0"/>
              </a:spcBef>
              <a:defRPr sz="8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91"/>
          <p:cNvSpPr/>
          <p:nvPr/>
        </p:nvSpPr>
        <p:spPr>
          <a:xfrm>
            <a:off x="14037565" y="5238772"/>
            <a:ext cx="1883314" cy="2"/>
          </a:xfrm>
          <a:prstGeom prst="line">
            <a:avLst/>
          </a:prstGeom>
          <a:ln w="38100">
            <a:solidFill/>
            <a:miter lim="400000"/>
            <a:tailEnd type="arrow" w="lg" len="med"/>
          </a:ln>
        </p:spPr>
        <p:txBody>
          <a:bodyPr lIns="27093" tIns="27093" rIns="27093" bIns="27093" anchor="ctr"/>
          <a:lstStyle/>
          <a:p>
            <a:pPr lvl="0" defTabSz="457200">
              <a:lnSpc>
                <a:spcPct val="100000"/>
              </a:lnSpc>
              <a:spcBef>
                <a:spcPts val="0"/>
              </a:spcBef>
              <a:defRPr sz="8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24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6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Мультисхема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57</a:t>
            </a:fld>
            <a:endParaRPr lang="ru-RU" dirty="0"/>
          </a:p>
        </p:txBody>
      </p:sp>
      <p:pic>
        <p:nvPicPr>
          <p:cNvPr id="5" name="Изображение 4" descr="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97" y="4717004"/>
            <a:ext cx="2562975" cy="2135813"/>
          </a:xfrm>
          <a:prstGeom prst="rect">
            <a:avLst/>
          </a:prstGeom>
        </p:spPr>
      </p:pic>
      <p:pic>
        <p:nvPicPr>
          <p:cNvPr id="6" name="Изображение 39" descr="Untitывled-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91"/>
          <a:stretch/>
        </p:blipFill>
        <p:spPr>
          <a:xfrm>
            <a:off x="1364883" y="3383511"/>
            <a:ext cx="1032679" cy="1043998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112126" y="3028507"/>
            <a:ext cx="4591762" cy="1540317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483589" y="3167392"/>
            <a:ext cx="3192567" cy="1262546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r>
              <a:rPr lang="ru-RU" sz="3600" dirty="0"/>
              <a:t>Покупка контрафакта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5773738" y="3805238"/>
            <a:ext cx="62229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Изображение 2" descr="Contract_f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42" y="2883206"/>
            <a:ext cx="2197100" cy="18309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61349" y="4783771"/>
            <a:ext cx="2224659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r>
              <a:rPr lang="ru-RU" sz="3600" dirty="0" smtClean="0"/>
              <a:t>Жалоба</a:t>
            </a:r>
            <a:endParaRPr lang="ru-RU" sz="36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2969950" y="3424237"/>
            <a:ext cx="5734913" cy="769147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3235297" y="3471118"/>
            <a:ext cx="5204218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pPr algn="ctr"/>
            <a:r>
              <a:rPr lang="ru-RU" sz="3600" dirty="0"/>
              <a:t>Нужна ли экспертиза?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8872196" y="3424238"/>
            <a:ext cx="2937217" cy="783154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8901010" y="3475420"/>
            <a:ext cx="2860277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r>
              <a:rPr lang="en-US" sz="3600" dirty="0" smtClean="0"/>
              <a:t>Checkpoint</a:t>
            </a:r>
            <a:endParaRPr lang="ru-RU" sz="3600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872195" y="6096000"/>
            <a:ext cx="5989979" cy="1524000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9299868" y="6101108"/>
            <a:ext cx="4736128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pPr algn="ctr"/>
            <a:r>
              <a:rPr lang="ru-RU" sz="3600" dirty="0"/>
              <a:t>К производителям</a:t>
            </a: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13730597" y="4195008"/>
            <a:ext cx="0" cy="177353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17914938" y="4195696"/>
            <a:ext cx="1" cy="17721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39999" y="6888508"/>
            <a:ext cx="5075397" cy="726530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pPr algn="ctr"/>
            <a:r>
              <a:rPr lang="ru-RU" sz="3600" dirty="0"/>
              <a:t>Уведомляем магазин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914420" y="6884062"/>
            <a:ext cx="5941758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9893611" y="7615825"/>
            <a:ext cx="1" cy="11329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13717723" y="7615608"/>
            <a:ext cx="1" cy="111503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Скругленный прямоугольник 23"/>
          <p:cNvSpPr/>
          <p:nvPr/>
        </p:nvSpPr>
        <p:spPr>
          <a:xfrm>
            <a:off x="11814773" y="8754190"/>
            <a:ext cx="3053621" cy="1153898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11885607" y="8962498"/>
            <a:ext cx="2899574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r>
              <a:rPr lang="ru-RU" sz="3600" dirty="0"/>
              <a:t>Контрафакт</a:t>
            </a: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7601651" y="8766716"/>
            <a:ext cx="3809560" cy="1128846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704294" y="8987550"/>
            <a:ext cx="3475825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r>
              <a:rPr lang="ru-RU" sz="3600" dirty="0" smtClean="0"/>
              <a:t>Не контрафакт</a:t>
            </a:r>
            <a:endParaRPr lang="ru-RU" sz="3600" dirty="0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795714" y="10670049"/>
            <a:ext cx="7626110" cy="1144050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4102298" y="10850375"/>
            <a:ext cx="8081401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r>
              <a:rPr lang="ru-RU" sz="3600" dirty="0"/>
              <a:t>Товар </a:t>
            </a:r>
            <a:r>
              <a:rPr lang="ru-RU" sz="3600" dirty="0" smtClean="0"/>
              <a:t>продолжает</a:t>
            </a:r>
            <a:r>
              <a:rPr lang="en-US" dirty="0"/>
              <a:t> </a:t>
            </a:r>
            <a:r>
              <a:rPr lang="ru-RU" sz="3600" dirty="0" smtClean="0"/>
              <a:t>размещаться</a:t>
            </a:r>
            <a:endParaRPr lang="ru-RU" sz="3600" dirty="0"/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9899842" y="9928654"/>
            <a:ext cx="1" cy="71814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Скругленный прямоугольник 30"/>
          <p:cNvSpPr/>
          <p:nvPr/>
        </p:nvSpPr>
        <p:spPr>
          <a:xfrm>
            <a:off x="16396221" y="6082970"/>
            <a:ext cx="6859066" cy="1554515"/>
          </a:xfrm>
          <a:prstGeom prst="roundRect">
            <a:avLst>
              <a:gd name="adj" fmla="val 7835"/>
            </a:avLst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16502287" y="6101108"/>
            <a:ext cx="6594780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pPr algn="ctr"/>
            <a:r>
              <a:rPr lang="ru-RU" sz="3600" dirty="0"/>
              <a:t>Уведомляем магазин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283962" y="6928936"/>
            <a:ext cx="7009376" cy="708549"/>
          </a:xfrm>
          <a:prstGeom prst="rect">
            <a:avLst/>
          </a:prstGeom>
          <a:noFill/>
        </p:spPr>
        <p:txBody>
          <a:bodyPr wrap="square" lIns="153056" tIns="76528" rIns="153056" bIns="76528" rtlCol="0">
            <a:spAutoFit/>
          </a:bodyPr>
          <a:lstStyle/>
          <a:p>
            <a:pPr algn="ctr"/>
            <a:r>
              <a:rPr lang="ru-RU" sz="3600" dirty="0"/>
              <a:t>Снимаем со </a:t>
            </a:r>
            <a:r>
              <a:rPr lang="ru-RU" sz="3600" dirty="0" smtClean="0"/>
              <a:t>всех </a:t>
            </a:r>
            <a:r>
              <a:rPr lang="ru-RU" sz="3600" dirty="0" err="1" smtClean="0"/>
              <a:t>агрегаторов</a:t>
            </a:r>
            <a:endParaRPr lang="ru-RU" sz="3600" dirty="0"/>
          </a:p>
        </p:txBody>
      </p:sp>
      <p:cxnSp>
        <p:nvCxnSpPr>
          <p:cNvPr id="34" name="Прямая соединительная линия 33"/>
          <p:cNvCxnSpPr>
            <a:endCxn id="31" idx="3"/>
          </p:cNvCxnSpPr>
          <p:nvPr/>
        </p:nvCxnSpPr>
        <p:spPr>
          <a:xfrm flipV="1">
            <a:off x="16404098" y="6860228"/>
            <a:ext cx="6851189" cy="9914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Группа 34"/>
          <p:cNvGrpSpPr/>
          <p:nvPr/>
        </p:nvGrpSpPr>
        <p:grpSpPr>
          <a:xfrm>
            <a:off x="14868393" y="7661648"/>
            <a:ext cx="3049069" cy="1480701"/>
            <a:chOff x="15912369" y="8686800"/>
            <a:chExt cx="3255106" cy="1301353"/>
          </a:xfrm>
        </p:grpSpPr>
        <p:cxnSp>
          <p:nvCxnSpPr>
            <p:cNvPr id="36" name="Прямая со стрелкой 35"/>
            <p:cNvCxnSpPr/>
            <p:nvPr/>
          </p:nvCxnSpPr>
          <p:spPr>
            <a:xfrm flipV="1">
              <a:off x="19153152" y="8686800"/>
              <a:ext cx="0" cy="128905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/>
            <p:cNvCxnSpPr/>
            <p:nvPr/>
          </p:nvCxnSpPr>
          <p:spPr>
            <a:xfrm>
              <a:off x="15912369" y="9988153"/>
              <a:ext cx="325510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Скругленный прямоугольник 37"/>
          <p:cNvSpPr/>
          <p:nvPr/>
        </p:nvSpPr>
        <p:spPr>
          <a:xfrm>
            <a:off x="12953999" y="4578864"/>
            <a:ext cx="1507067" cy="726913"/>
          </a:xfrm>
          <a:prstGeom prst="roundRect">
            <a:avLst>
              <a:gd name="adj" fmla="val 7835"/>
            </a:avLst>
          </a:prstGeom>
          <a:solidFill>
            <a:schemeClr val="tx2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13330790" y="4583959"/>
            <a:ext cx="71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Да</a:t>
            </a: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17159111" y="4572000"/>
            <a:ext cx="1545753" cy="770708"/>
          </a:xfrm>
          <a:prstGeom prst="roundRect">
            <a:avLst>
              <a:gd name="adj" fmla="val 7835"/>
            </a:avLst>
          </a:prstGeom>
          <a:solidFill>
            <a:schemeClr val="tx2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056" tIns="76528" rIns="153056" bIns="76528" spcCol="0"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7472470" y="4631936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/>
              <a:t>Нет</a:t>
            </a:r>
            <a:endParaRPr lang="ru-RU" sz="36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8121467" y="3805238"/>
            <a:ext cx="62229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12024084" y="3809420"/>
            <a:ext cx="62229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50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52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Код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Рецепт </a:t>
            </a:r>
            <a:r>
              <a:rPr lang="ru-RU" dirty="0" smtClean="0"/>
              <a:t>хорошей </a:t>
            </a:r>
            <a:r>
              <a:rPr lang="ru-RU" dirty="0"/>
              <a:t>презентации для выступлений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8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Вставка кода в текст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59</a:t>
            </a:fld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7526000" y="4186238"/>
            <a:ext cx="5729287" cy="6878002"/>
          </a:xfrm>
          <a:prstGeom prst="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17983200" y="4470400"/>
            <a:ext cx="5029200" cy="3875836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Если ваш код не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помещается 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на одной странице, его можно </a:t>
            </a:r>
            <a:r>
              <a:rPr lang="ru-RU" sz="24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продлить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на следующем слайде. 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М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ежду слайдами нужно поставить переход: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Перейдите на вкладку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 Regular"/>
                <a:cs typeface="Yandex Sans Text Regular"/>
                <a:sym typeface="Yandex Sans Text Regular"/>
              </a:rPr>
              <a:t>Переходы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  <a:t>Выберите переход 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chemeClr val="bg1"/>
                </a:solidFill>
                <a:latin typeface="+mj-lt"/>
                <a:ea typeface="Yandex Sans Text Regular"/>
                <a:cs typeface="Yandex Sans Text Regular"/>
                <a:sym typeface="Yandex Sans Text Regular"/>
              </a:rPr>
              <a:t>Задвигание</a:t>
            </a:r>
            <a:endParaRPr lang="ru-RU" sz="2400" dirty="0">
              <a:solidFill>
                <a:schemeClr val="bg1"/>
              </a:solidFill>
              <a:latin typeface="+mj-lt"/>
              <a:ea typeface="Yandex Sans Text Regular"/>
              <a:cs typeface="Yandex Sans Text Regular"/>
              <a:sym typeface="Yandex Sans Text Regular"/>
            </a:endParaRPr>
          </a:p>
        </p:txBody>
      </p:sp>
      <p:pic>
        <p:nvPicPr>
          <p:cNvPr id="31" name="Изображение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"/>
          <a:stretch/>
        </p:blipFill>
        <p:spPr>
          <a:xfrm>
            <a:off x="18022930" y="8621436"/>
            <a:ext cx="4334150" cy="1977720"/>
          </a:xfrm>
          <a:prstGeom prst="rect">
            <a:avLst/>
          </a:prstGeom>
        </p:spPr>
      </p:pic>
      <p:sp>
        <p:nvSpPr>
          <p:cNvPr id="93" name="Объект 2"/>
          <p:cNvSpPr txBox="1">
            <a:spLocks/>
          </p:cNvSpPr>
          <p:nvPr/>
        </p:nvSpPr>
        <p:spPr>
          <a:xfrm>
            <a:off x="1143000" y="3055938"/>
            <a:ext cx="14485938" cy="2472026"/>
          </a:xfrm>
          <a:prstGeom prst="rect">
            <a:avLst/>
          </a:prstGeom>
        </p:spPr>
        <p:txBody>
          <a:bodyPr anchor="t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FontTx/>
              <a:buNone/>
              <a:defRPr sz="480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6000"/>
              <a:buFont typeface="Impact" panose="020B0806030902050204" pitchFamily="34" charset="0"/>
              <a:buChar char="▌"/>
              <a:defRPr sz="480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113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Textbook New Light" panose="020B0503020503020204" pitchFamily="34" charset="-52"/>
              <a:buChar char="›"/>
              <a:defRPr sz="480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Вы можете выбрать стиль кода – на белом или чёрном фонах.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Для кода мы используем шрифт </a:t>
            </a:r>
            <a:r>
              <a:rPr lang="ru-RU" sz="2400" dirty="0" err="1">
                <a:latin typeface="+mj-lt"/>
              </a:rPr>
              <a:t>Hack</a:t>
            </a:r>
            <a:r>
              <a:rPr lang="ru-RU" sz="2400" dirty="0">
                <a:latin typeface="+mj-lt"/>
              </a:rPr>
              <a:t> (обычный) </a:t>
            </a:r>
            <a:r>
              <a:rPr lang="ru-RU" sz="2400" dirty="0" err="1">
                <a:latin typeface="+mj-lt"/>
              </a:rPr>
              <a:t>Regular</a:t>
            </a:r>
            <a:r>
              <a:rPr lang="ru-RU" sz="2400" dirty="0">
                <a:latin typeface="+mj-lt"/>
              </a:rPr>
              <a:t> 36 </a:t>
            </a:r>
            <a:r>
              <a:rPr lang="ru-RU" sz="2400" dirty="0" err="1">
                <a:latin typeface="+mj-lt"/>
              </a:rPr>
              <a:t>пт</a:t>
            </a:r>
            <a:r>
              <a:rPr lang="ru-RU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ru-RU" sz="2400" dirty="0" smtClean="0">
                <a:latin typeface="+mj-lt"/>
              </a:rPr>
              <a:t>межстрочный </a:t>
            </a:r>
            <a:r>
              <a:rPr lang="ru-RU" sz="2400" dirty="0">
                <a:latin typeface="+mj-lt"/>
              </a:rPr>
              <a:t>интервал 60 пт</a:t>
            </a:r>
            <a:r>
              <a:rPr lang="ru-RU" sz="2400" dirty="0" smtClean="0">
                <a:latin typeface="+mj-lt"/>
              </a:rPr>
              <a:t>. 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>Больше </a:t>
            </a:r>
            <a:r>
              <a:rPr lang="ru-RU" sz="2400" dirty="0">
                <a:latin typeface="+mn-lt"/>
              </a:rPr>
              <a:t>информации про оформление слайдов с кодом, </a:t>
            </a:r>
            <a:r>
              <a:rPr lang="ru-RU" sz="2400" dirty="0" smtClean="0">
                <a:latin typeface="+mn-lt"/>
              </a:rPr>
              <a:t>шаблоны </a:t>
            </a:r>
            <a:r>
              <a:rPr lang="ru-RU" sz="2400" dirty="0">
                <a:latin typeface="+mn-lt"/>
              </a:rPr>
              <a:t>слайдов 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>с </a:t>
            </a:r>
            <a:r>
              <a:rPr lang="ru-RU" sz="2400" dirty="0">
                <a:latin typeface="+mn-lt"/>
              </a:rPr>
              <a:t>кодом </a:t>
            </a:r>
            <a:r>
              <a:rPr lang="ru-RU" sz="2400" dirty="0" smtClean="0">
                <a:latin typeface="+mn-lt"/>
              </a:rPr>
              <a:t>и </a:t>
            </a:r>
            <a:r>
              <a:rPr lang="ru-RU" sz="2400" dirty="0">
                <a:latin typeface="+mn-lt"/>
              </a:rPr>
              <a:t>шрифт </a:t>
            </a:r>
            <a:r>
              <a:rPr lang="ru-RU" sz="2400" dirty="0" err="1">
                <a:latin typeface="+mn-lt"/>
              </a:rPr>
              <a:t>Hack</a:t>
            </a:r>
            <a:r>
              <a:rPr lang="ru-RU" sz="2400" dirty="0">
                <a:latin typeface="+mn-lt"/>
              </a:rPr>
              <a:t> вы сможете найти </a:t>
            </a:r>
            <a:r>
              <a:rPr lang="ru-RU" sz="2400" dirty="0" smtClean="0">
                <a:latin typeface="+mn-lt"/>
              </a:rPr>
              <a:t>по </a:t>
            </a:r>
            <a:r>
              <a:rPr lang="ru-RU" sz="2400" dirty="0">
                <a:latin typeface="+mn-lt"/>
              </a:rPr>
              <a:t>ссылке </a:t>
            </a:r>
            <a:r>
              <a:rPr lang="en-US" sz="2400" u="sng" dirty="0" smtClean="0">
                <a:latin typeface="+mn-lt"/>
                <a:hlinkClick r:id="rId4"/>
              </a:rPr>
              <a:t>patterns.yandex-team.ru/presentations/326</a:t>
            </a:r>
            <a:endParaRPr lang="ru-RU" sz="2400" dirty="0">
              <a:latin typeface="+mn-lt"/>
            </a:endParaRPr>
          </a:p>
        </p:txBody>
      </p:sp>
      <p:sp>
        <p:nvSpPr>
          <p:cNvPr id="94" name="Объект 2"/>
          <p:cNvSpPr txBox="1">
            <a:spLocks/>
          </p:cNvSpPr>
          <p:nvPr/>
        </p:nvSpPr>
        <p:spPr>
          <a:xfrm>
            <a:off x="1139067" y="11790363"/>
            <a:ext cx="17539339" cy="37941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Основной цвет кода – белый.</a:t>
            </a:r>
          </a:p>
        </p:txBody>
      </p:sp>
      <p:sp>
        <p:nvSpPr>
          <p:cNvPr id="95" name="Shape 302"/>
          <p:cNvSpPr/>
          <p:nvPr/>
        </p:nvSpPr>
        <p:spPr>
          <a:xfrm>
            <a:off x="1210184" y="6850461"/>
            <a:ext cx="1151344" cy="1146177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6" name="Shape 312"/>
          <p:cNvSpPr/>
          <p:nvPr/>
        </p:nvSpPr>
        <p:spPr>
          <a:xfrm>
            <a:off x="1185371" y="8046785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sz="2400" dirty="0" smtClean="0"/>
              <a:t>255;</a:t>
            </a:r>
            <a:r>
              <a:rPr lang="en-US" sz="2400" dirty="0" smtClean="0"/>
              <a:t>204</a:t>
            </a:r>
            <a:r>
              <a:rPr sz="2400" dirty="0" smtClean="0"/>
              <a:t>;0</a:t>
            </a:r>
            <a:endParaRPr sz="2400" dirty="0"/>
          </a:p>
        </p:txBody>
      </p:sp>
      <p:sp>
        <p:nvSpPr>
          <p:cNvPr id="97" name="Shape 312"/>
          <p:cNvSpPr/>
          <p:nvPr/>
        </p:nvSpPr>
        <p:spPr>
          <a:xfrm>
            <a:off x="1185371" y="6312588"/>
            <a:ext cx="2137229" cy="49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 smtClean="0"/>
              <a:t>#FF</a:t>
            </a:r>
            <a:r>
              <a:rPr lang="ru-RU" sz="2400" dirty="0" smtClean="0"/>
              <a:t>СС</a:t>
            </a:r>
            <a:r>
              <a:rPr lang="en-US" sz="2400" dirty="0" smtClean="0"/>
              <a:t>00</a:t>
            </a:r>
            <a:endParaRPr sz="2400" dirty="0"/>
          </a:p>
        </p:txBody>
      </p:sp>
      <p:sp>
        <p:nvSpPr>
          <p:cNvPr id="98" name="Shape 302"/>
          <p:cNvSpPr/>
          <p:nvPr/>
        </p:nvSpPr>
        <p:spPr>
          <a:xfrm>
            <a:off x="3120855" y="6852051"/>
            <a:ext cx="1147260" cy="1144588"/>
          </a:xfrm>
          <a:prstGeom prst="rect">
            <a:avLst/>
          </a:prstGeom>
          <a:solidFill>
            <a:srgbClr val="9E64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" name="Shape 312"/>
          <p:cNvSpPr/>
          <p:nvPr/>
        </p:nvSpPr>
        <p:spPr>
          <a:xfrm>
            <a:off x="3066062" y="8046785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lang="en-US" sz="2400" dirty="0" smtClean="0"/>
              <a:t>158</a:t>
            </a:r>
            <a:r>
              <a:rPr sz="2400" dirty="0" smtClean="0"/>
              <a:t>;</a:t>
            </a:r>
            <a:r>
              <a:rPr lang="en-US" sz="2400" dirty="0" smtClean="0"/>
              <a:t>100</a:t>
            </a:r>
            <a:r>
              <a:rPr sz="2400" dirty="0" smtClean="0"/>
              <a:t>;</a:t>
            </a:r>
            <a:r>
              <a:rPr lang="en-US" sz="2400" dirty="0" smtClean="0"/>
              <a:t>169</a:t>
            </a:r>
            <a:endParaRPr sz="2400" dirty="0"/>
          </a:p>
        </p:txBody>
      </p:sp>
      <p:sp>
        <p:nvSpPr>
          <p:cNvPr id="100" name="Shape 312"/>
          <p:cNvSpPr/>
          <p:nvPr/>
        </p:nvSpPr>
        <p:spPr>
          <a:xfrm>
            <a:off x="3066062" y="6312588"/>
            <a:ext cx="2137229" cy="49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/>
              <a:t>#9E64A9</a:t>
            </a:r>
            <a:endParaRPr sz="2400" dirty="0"/>
          </a:p>
        </p:txBody>
      </p:sp>
      <p:sp>
        <p:nvSpPr>
          <p:cNvPr id="101" name="Shape 302"/>
          <p:cNvSpPr/>
          <p:nvPr/>
        </p:nvSpPr>
        <p:spPr>
          <a:xfrm>
            <a:off x="5012637" y="6852051"/>
            <a:ext cx="1146190" cy="1144588"/>
          </a:xfrm>
          <a:prstGeom prst="rect">
            <a:avLst/>
          </a:prstGeom>
          <a:solidFill>
            <a:srgbClr val="72C3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2" name="Shape 312"/>
          <p:cNvSpPr/>
          <p:nvPr/>
        </p:nvSpPr>
        <p:spPr>
          <a:xfrm>
            <a:off x="5032795" y="8046785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 smtClean="0"/>
              <a:t>RGB:</a:t>
            </a:r>
            <a:endParaRPr lang="en-US" sz="2400" dirty="0" smtClean="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 smtClean="0"/>
              <a:t>114</a:t>
            </a:r>
            <a:r>
              <a:rPr sz="2400" dirty="0" smtClean="0"/>
              <a:t>;</a:t>
            </a:r>
            <a:r>
              <a:rPr lang="en-US" sz="2400" dirty="0" smtClean="0"/>
              <a:t>195</a:t>
            </a:r>
            <a:r>
              <a:rPr sz="2400" dirty="0" smtClean="0"/>
              <a:t>;</a:t>
            </a:r>
            <a:r>
              <a:rPr lang="en-US" sz="2400" dirty="0" smtClean="0"/>
              <a:t>224</a:t>
            </a:r>
            <a:endParaRPr sz="2400" dirty="0"/>
          </a:p>
        </p:txBody>
      </p:sp>
      <p:sp>
        <p:nvSpPr>
          <p:cNvPr id="103" name="Shape 312"/>
          <p:cNvSpPr/>
          <p:nvPr/>
        </p:nvSpPr>
        <p:spPr>
          <a:xfrm>
            <a:off x="5032795" y="6312588"/>
            <a:ext cx="2137229" cy="49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 smtClean="0"/>
              <a:t>#</a:t>
            </a:r>
            <a:r>
              <a:rPr lang="is-IS" sz="2400" dirty="0"/>
              <a:t>72C3E0</a:t>
            </a:r>
            <a:endParaRPr sz="2400" dirty="0"/>
          </a:p>
        </p:txBody>
      </p:sp>
      <p:sp>
        <p:nvSpPr>
          <p:cNvPr id="104" name="Shape 302"/>
          <p:cNvSpPr/>
          <p:nvPr/>
        </p:nvSpPr>
        <p:spPr>
          <a:xfrm>
            <a:off x="1215718" y="9507936"/>
            <a:ext cx="1133109" cy="1146178"/>
          </a:xfrm>
          <a:prstGeom prst="rect">
            <a:avLst/>
          </a:prstGeom>
          <a:solidFill>
            <a:srgbClr val="5BCD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5" name="Shape 312"/>
          <p:cNvSpPr/>
          <p:nvPr/>
        </p:nvSpPr>
        <p:spPr>
          <a:xfrm>
            <a:off x="1235876" y="10704260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lang="en-US" sz="2400" dirty="0" smtClean="0"/>
              <a:t>91</a:t>
            </a:r>
            <a:r>
              <a:rPr sz="2400" dirty="0" smtClean="0"/>
              <a:t>;</a:t>
            </a:r>
            <a:r>
              <a:rPr lang="en-US" sz="2400" dirty="0" smtClean="0"/>
              <a:t>205</a:t>
            </a:r>
            <a:r>
              <a:rPr sz="2400" dirty="0" smtClean="0"/>
              <a:t>;</a:t>
            </a:r>
            <a:r>
              <a:rPr lang="en-US" sz="2400" dirty="0" smtClean="0"/>
              <a:t>157</a:t>
            </a:r>
            <a:endParaRPr sz="2400" dirty="0"/>
          </a:p>
        </p:txBody>
      </p:sp>
      <p:sp>
        <p:nvSpPr>
          <p:cNvPr id="106" name="Shape 312"/>
          <p:cNvSpPr/>
          <p:nvPr/>
        </p:nvSpPr>
        <p:spPr>
          <a:xfrm>
            <a:off x="1235876" y="8970063"/>
            <a:ext cx="2137229" cy="49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/>
              <a:t>#5BCD9D</a:t>
            </a:r>
            <a:endParaRPr sz="2400" dirty="0"/>
          </a:p>
        </p:txBody>
      </p:sp>
      <p:sp>
        <p:nvSpPr>
          <p:cNvPr id="107" name="Shape 302"/>
          <p:cNvSpPr/>
          <p:nvPr/>
        </p:nvSpPr>
        <p:spPr>
          <a:xfrm>
            <a:off x="3126389" y="9495238"/>
            <a:ext cx="1143313" cy="1158876"/>
          </a:xfrm>
          <a:prstGeom prst="rect">
            <a:avLst/>
          </a:prstGeom>
          <a:solidFill>
            <a:srgbClr val="FC676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8" name="Shape 312"/>
          <p:cNvSpPr/>
          <p:nvPr/>
        </p:nvSpPr>
        <p:spPr>
          <a:xfrm>
            <a:off x="3116566" y="10704260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sz="2400" dirty="0" smtClean="0"/>
              <a:t>25</a:t>
            </a:r>
            <a:r>
              <a:rPr lang="en-US" sz="2400" dirty="0" smtClean="0"/>
              <a:t>2</a:t>
            </a:r>
            <a:r>
              <a:rPr sz="2400" dirty="0" smtClean="0"/>
              <a:t>;</a:t>
            </a:r>
            <a:r>
              <a:rPr lang="en-US" sz="2400" dirty="0" smtClean="0"/>
              <a:t>103</a:t>
            </a:r>
            <a:r>
              <a:rPr sz="2400" dirty="0" smtClean="0"/>
              <a:t>;</a:t>
            </a:r>
            <a:r>
              <a:rPr lang="en-US" sz="2400" dirty="0" smtClean="0"/>
              <a:t>1</a:t>
            </a:r>
            <a:r>
              <a:rPr sz="2400" dirty="0" smtClean="0"/>
              <a:t>0</a:t>
            </a:r>
            <a:r>
              <a:rPr lang="en-US" sz="2400" dirty="0" smtClean="0"/>
              <a:t>3</a:t>
            </a:r>
            <a:endParaRPr sz="2400" dirty="0"/>
          </a:p>
        </p:txBody>
      </p:sp>
      <p:sp>
        <p:nvSpPr>
          <p:cNvPr id="109" name="Shape 312"/>
          <p:cNvSpPr/>
          <p:nvPr/>
        </p:nvSpPr>
        <p:spPr>
          <a:xfrm>
            <a:off x="3116566" y="8970063"/>
            <a:ext cx="2137229" cy="49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 smtClean="0"/>
              <a:t>#</a:t>
            </a:r>
            <a:r>
              <a:rPr lang="de-DE" sz="2400" dirty="0"/>
              <a:t>FC6767</a:t>
            </a:r>
            <a:endParaRPr sz="2400" dirty="0"/>
          </a:p>
        </p:txBody>
      </p:sp>
      <p:sp>
        <p:nvSpPr>
          <p:cNvPr id="110" name="Shape 302"/>
          <p:cNvSpPr/>
          <p:nvPr/>
        </p:nvSpPr>
        <p:spPr>
          <a:xfrm>
            <a:off x="5044288" y="9507936"/>
            <a:ext cx="1129563" cy="1146178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1" name="Shape 312"/>
          <p:cNvSpPr/>
          <p:nvPr/>
        </p:nvSpPr>
        <p:spPr>
          <a:xfrm>
            <a:off x="5038329" y="10704260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lang="en-US" sz="2400" dirty="0" smtClean="0"/>
              <a:t>127</a:t>
            </a:r>
            <a:r>
              <a:rPr sz="2400" dirty="0" smtClean="0"/>
              <a:t>;</a:t>
            </a:r>
            <a:r>
              <a:rPr lang="en-US" sz="2400" dirty="0" smtClean="0"/>
              <a:t>127</a:t>
            </a:r>
            <a:r>
              <a:rPr sz="2400" dirty="0" smtClean="0"/>
              <a:t>;</a:t>
            </a:r>
            <a:r>
              <a:rPr lang="en-US" sz="2400" dirty="0" smtClean="0"/>
              <a:t>127</a:t>
            </a:r>
            <a:endParaRPr sz="2400" dirty="0"/>
          </a:p>
        </p:txBody>
      </p:sp>
      <p:sp>
        <p:nvSpPr>
          <p:cNvPr id="112" name="Shape 312"/>
          <p:cNvSpPr/>
          <p:nvPr/>
        </p:nvSpPr>
        <p:spPr>
          <a:xfrm>
            <a:off x="5038329" y="8970063"/>
            <a:ext cx="2137229" cy="49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lang="en-US" sz="2400" dirty="0"/>
              <a:t>#7F7F7F</a:t>
            </a:r>
            <a:endParaRPr sz="2400" dirty="0"/>
          </a:p>
        </p:txBody>
      </p:sp>
      <p:sp>
        <p:nvSpPr>
          <p:cNvPr id="113" name="Объект 2"/>
          <p:cNvSpPr txBox="1">
            <a:spLocks/>
          </p:cNvSpPr>
          <p:nvPr/>
        </p:nvSpPr>
        <p:spPr>
          <a:xfrm>
            <a:off x="1143000" y="5714212"/>
            <a:ext cx="13337806" cy="481528"/>
          </a:xfrm>
          <a:prstGeom prst="rect">
            <a:avLst/>
          </a:prstGeom>
        </p:spPr>
        <p:txBody>
          <a:bodyPr anchor="t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FontTx/>
              <a:buNone/>
              <a:defRPr sz="480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6000"/>
              <a:buFont typeface="Impact" panose="020B0806030902050204" pitchFamily="34" charset="0"/>
              <a:buChar char="▌"/>
              <a:defRPr sz="480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113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Textbook New Light" panose="020B0503020503020204" pitchFamily="34" charset="-52"/>
              <a:buChar char="›"/>
              <a:defRPr sz="480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Цвета для выделения акцентов в коде на чёрном фоне:</a:t>
            </a:r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Изображение 29"/>
          <p:cNvPicPr>
            <a:picLocks noChangeAspect="1"/>
          </p:cNvPicPr>
          <p:nvPr/>
        </p:nvPicPr>
        <p:blipFill rotWithShape="1">
          <a:blip r:embed="rId3"/>
          <a:srcRect l="19601" t="-29121" r="-331" b="1"/>
          <a:stretch/>
        </p:blipFill>
        <p:spPr>
          <a:xfrm>
            <a:off x="1271448" y="6102220"/>
            <a:ext cx="20761599" cy="16222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Шрифты: допустимые размеры</a:t>
            </a:r>
          </a:p>
        </p:txBody>
      </p:sp>
      <p:sp>
        <p:nvSpPr>
          <p:cNvPr id="43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2400" dirty="0"/>
              <a:t>Используйте </a:t>
            </a:r>
            <a:r>
              <a:rPr lang="ru-RU" sz="2400" dirty="0" smtClean="0"/>
              <a:t>размеры </a:t>
            </a:r>
            <a:r>
              <a:rPr lang="ru-RU" sz="2400" dirty="0"/>
              <a:t>и начертания</a:t>
            </a:r>
            <a:r>
              <a:rPr lang="ru-RU" sz="2400" dirty="0" smtClean="0"/>
              <a:t> шрифта, </a:t>
            </a:r>
            <a:r>
              <a:rPr lang="ru-RU" sz="2400" dirty="0"/>
              <a:t>которые </a:t>
            </a:r>
            <a:r>
              <a:rPr lang="ru-RU" sz="2400" dirty="0" smtClean="0"/>
              <a:t>предустановлены </a:t>
            </a:r>
            <a:r>
              <a:rPr lang="ru-RU" sz="2400" dirty="0"/>
              <a:t>в </a:t>
            </a:r>
            <a:r>
              <a:rPr lang="ru-RU" sz="2400" dirty="0" smtClean="0"/>
              <a:t>шаблонах. 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Shape 264"/>
          <p:cNvSpPr/>
          <p:nvPr/>
        </p:nvSpPr>
        <p:spPr>
          <a:xfrm>
            <a:off x="1188690" y="11736837"/>
            <a:ext cx="17108116" cy="43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endParaRPr dirty="0"/>
          </a:p>
        </p:txBody>
      </p:sp>
      <p:sp>
        <p:nvSpPr>
          <p:cNvPr id="9" name="Shape 273"/>
          <p:cNvSpPr/>
          <p:nvPr/>
        </p:nvSpPr>
        <p:spPr>
          <a:xfrm>
            <a:off x="5084133" y="7099185"/>
            <a:ext cx="834753" cy="67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sz="4800" dirty="0"/>
              <a:t>Аа</a:t>
            </a:r>
          </a:p>
        </p:txBody>
      </p:sp>
      <p:sp>
        <p:nvSpPr>
          <p:cNvPr id="10" name="Shape 274"/>
          <p:cNvSpPr/>
          <p:nvPr/>
        </p:nvSpPr>
        <p:spPr>
          <a:xfrm>
            <a:off x="1570155" y="7361540"/>
            <a:ext cx="592278" cy="423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dirty="0"/>
              <a:t>Аа</a:t>
            </a:r>
          </a:p>
        </p:txBody>
      </p:sp>
      <p:sp>
        <p:nvSpPr>
          <p:cNvPr id="11" name="Shape 275"/>
          <p:cNvSpPr/>
          <p:nvPr/>
        </p:nvSpPr>
        <p:spPr>
          <a:xfrm>
            <a:off x="1239154" y="7725626"/>
            <a:ext cx="20935046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" name="Shape 276"/>
          <p:cNvSpPr/>
          <p:nvPr/>
        </p:nvSpPr>
        <p:spPr>
          <a:xfrm>
            <a:off x="1497869" y="8598055"/>
            <a:ext cx="1130930" cy="77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lang="ru-RU" dirty="0" smtClean="0"/>
              <a:t>30 </a:t>
            </a:r>
            <a:r>
              <a:rPr lang="ru-RU" dirty="0" err="1" smtClean="0"/>
              <a:t>пт</a:t>
            </a:r>
            <a:endParaRPr dirty="0"/>
          </a:p>
        </p:txBody>
      </p:sp>
      <p:sp>
        <p:nvSpPr>
          <p:cNvPr id="13" name="Shape 277"/>
          <p:cNvSpPr/>
          <p:nvPr/>
        </p:nvSpPr>
        <p:spPr>
          <a:xfrm>
            <a:off x="5063955" y="8598055"/>
            <a:ext cx="1130930" cy="77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dirty="0"/>
              <a:t>48 </a:t>
            </a:r>
            <a:r>
              <a:rPr lang="ru-RU" dirty="0" err="1" smtClean="0"/>
              <a:t>пт</a:t>
            </a:r>
            <a:endParaRPr dirty="0"/>
          </a:p>
        </p:txBody>
      </p:sp>
      <p:sp>
        <p:nvSpPr>
          <p:cNvPr id="14" name="Shape 278"/>
          <p:cNvSpPr/>
          <p:nvPr/>
        </p:nvSpPr>
        <p:spPr>
          <a:xfrm>
            <a:off x="10635663" y="8598055"/>
            <a:ext cx="1130930" cy="77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dirty="0"/>
              <a:t>80 </a:t>
            </a:r>
            <a:r>
              <a:rPr lang="ru-RU" dirty="0" err="1" smtClean="0"/>
              <a:t>пт</a:t>
            </a:r>
            <a:endParaRPr dirty="0"/>
          </a:p>
        </p:txBody>
      </p:sp>
      <p:sp>
        <p:nvSpPr>
          <p:cNvPr id="15" name="Shape 279"/>
          <p:cNvSpPr/>
          <p:nvPr/>
        </p:nvSpPr>
        <p:spPr>
          <a:xfrm>
            <a:off x="18066176" y="8598055"/>
            <a:ext cx="1493887" cy="10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dirty="0"/>
              <a:t>120 </a:t>
            </a:r>
            <a:r>
              <a:rPr lang="ru-RU" dirty="0" err="1" smtClean="0"/>
              <a:t>пт</a:t>
            </a:r>
            <a:endParaRPr dirty="0"/>
          </a:p>
        </p:txBody>
      </p:sp>
      <p:sp>
        <p:nvSpPr>
          <p:cNvPr id="16" name="Shape 280"/>
          <p:cNvSpPr/>
          <p:nvPr/>
        </p:nvSpPr>
        <p:spPr>
          <a:xfrm>
            <a:off x="5063955" y="9837573"/>
            <a:ext cx="3735145" cy="157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Основной текст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Ключевые мысли 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latin typeface="+mn-lt"/>
              </a:rPr>
              <a:t>Списки </a:t>
            </a:r>
            <a:endParaRPr lang="ru-RU" sz="2400" dirty="0">
              <a:latin typeface="+mn-lt"/>
            </a:endParaRPr>
          </a:p>
        </p:txBody>
      </p:sp>
      <p:sp>
        <p:nvSpPr>
          <p:cNvPr id="17" name="Shape 281"/>
          <p:cNvSpPr/>
          <p:nvPr/>
        </p:nvSpPr>
        <p:spPr>
          <a:xfrm>
            <a:off x="10635663" y="9837573"/>
            <a:ext cx="3133261" cy="1001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Заголовки слайдов</a:t>
            </a:r>
          </a:p>
        </p:txBody>
      </p:sp>
      <p:sp>
        <p:nvSpPr>
          <p:cNvPr id="18" name="Shape 282"/>
          <p:cNvSpPr/>
          <p:nvPr/>
        </p:nvSpPr>
        <p:spPr>
          <a:xfrm>
            <a:off x="18066176" y="9837573"/>
            <a:ext cx="3936205" cy="124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Заголовок презентации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Названия разделов и глав Цитаты</a:t>
            </a:r>
          </a:p>
        </p:txBody>
      </p:sp>
      <p:sp>
        <p:nvSpPr>
          <p:cNvPr id="19" name="Shape 283"/>
          <p:cNvSpPr/>
          <p:nvPr/>
        </p:nvSpPr>
        <p:spPr>
          <a:xfrm>
            <a:off x="1497869" y="9837573"/>
            <a:ext cx="3133260" cy="1001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Сноски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Ссылки на </a:t>
            </a:r>
            <a:r>
              <a:rPr lang="ru-RU" sz="2400" dirty="0" smtClean="0">
                <a:latin typeface="+mn-lt"/>
              </a:rPr>
              <a:t>источники</a:t>
            </a:r>
            <a:endParaRPr lang="ru-RU" sz="2400" dirty="0">
              <a:latin typeface="+mn-lt"/>
            </a:endParaRPr>
          </a:p>
        </p:txBody>
      </p:sp>
      <p:sp>
        <p:nvSpPr>
          <p:cNvPr id="26" name="Shape 293"/>
          <p:cNvSpPr/>
          <p:nvPr/>
        </p:nvSpPr>
        <p:spPr>
          <a:xfrm>
            <a:off x="1162323" y="2746324"/>
            <a:ext cx="14463283" cy="103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В шаблоне презентации для выступлений используется шрифт </a:t>
            </a:r>
            <a:r>
              <a:rPr lang="ru-RU" sz="2400" dirty="0" err="1"/>
              <a:t>Yandex</a:t>
            </a:r>
            <a:r>
              <a:rPr lang="ru-RU" sz="2400" dirty="0"/>
              <a:t> </a:t>
            </a:r>
            <a:r>
              <a:rPr lang="ru-RU" sz="2400" dirty="0" err="1"/>
              <a:t>Sans</a:t>
            </a:r>
            <a:r>
              <a:rPr lang="ru-RU" sz="2400" dirty="0"/>
              <a:t> </a:t>
            </a:r>
            <a:r>
              <a:rPr lang="ru-RU" sz="2400" dirty="0" err="1"/>
              <a:t>Text</a:t>
            </a:r>
            <a:r>
              <a:rPr lang="ru-RU" sz="2400" dirty="0"/>
              <a:t> в следующих начертаниях: </a:t>
            </a:r>
            <a:r>
              <a:rPr lang="ru-RU" sz="2400" dirty="0" err="1"/>
              <a:t>Yandex</a:t>
            </a:r>
            <a:r>
              <a:rPr lang="ru-RU" sz="2400" dirty="0"/>
              <a:t> </a:t>
            </a:r>
            <a:r>
              <a:rPr lang="ru-RU" sz="2400" dirty="0" err="1"/>
              <a:t>Sans</a:t>
            </a:r>
            <a:r>
              <a:rPr lang="ru-RU" sz="2400" dirty="0"/>
              <a:t> </a:t>
            </a:r>
            <a:r>
              <a:rPr lang="ru-RU" sz="2400" dirty="0" err="1"/>
              <a:t>Text</a:t>
            </a:r>
            <a:r>
              <a:rPr lang="ru-RU" sz="2400" dirty="0"/>
              <a:t> </a:t>
            </a:r>
            <a:r>
              <a:rPr lang="ru-RU" sz="2400" dirty="0" err="1"/>
              <a:t>Light</a:t>
            </a:r>
            <a:r>
              <a:rPr lang="ru-RU" sz="2400" dirty="0"/>
              <a:t> (Светлый) и </a:t>
            </a:r>
            <a:r>
              <a:rPr lang="ru-RU" sz="2400" dirty="0" err="1">
                <a:latin typeface="+mj-lt"/>
              </a:rPr>
              <a:t>Yandex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Sans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Text</a:t>
            </a:r>
            <a:r>
              <a:rPr lang="ru-RU" sz="2400" dirty="0">
                <a:latin typeface="+mj-lt"/>
              </a:rPr>
              <a:t>  </a:t>
            </a:r>
            <a:r>
              <a:rPr lang="ru-RU" sz="2400" dirty="0" err="1">
                <a:latin typeface="+mj-lt"/>
              </a:rPr>
              <a:t>Regular</a:t>
            </a:r>
            <a:r>
              <a:rPr lang="ru-RU" sz="2400" dirty="0">
                <a:latin typeface="+mj-lt"/>
              </a:rPr>
              <a:t> (Обычный)</a:t>
            </a:r>
            <a:r>
              <a:rPr lang="ru-RU" sz="2400" dirty="0"/>
              <a:t>.</a:t>
            </a:r>
            <a:endParaRPr sz="2400" dirty="0"/>
          </a:p>
        </p:txBody>
      </p:sp>
      <p:sp>
        <p:nvSpPr>
          <p:cNvPr id="31" name="Shape 273"/>
          <p:cNvSpPr/>
          <p:nvPr/>
        </p:nvSpPr>
        <p:spPr>
          <a:xfrm>
            <a:off x="10662482" y="6708503"/>
            <a:ext cx="1511375" cy="1113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sz="8000" dirty="0"/>
              <a:t>Аа</a:t>
            </a:r>
          </a:p>
        </p:txBody>
      </p:sp>
      <p:sp>
        <p:nvSpPr>
          <p:cNvPr id="32" name="Shape 273"/>
          <p:cNvSpPr/>
          <p:nvPr/>
        </p:nvSpPr>
        <p:spPr>
          <a:xfrm>
            <a:off x="18066176" y="6232472"/>
            <a:ext cx="2010143" cy="165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sz="12000" dirty="0" smtClean="0"/>
              <a:t>Аа</a:t>
            </a:r>
            <a:endParaRPr sz="12000" dirty="0"/>
          </a:p>
        </p:txBody>
      </p:sp>
      <p:sp>
        <p:nvSpPr>
          <p:cNvPr id="27" name="Shape 277"/>
          <p:cNvSpPr/>
          <p:nvPr/>
        </p:nvSpPr>
        <p:spPr>
          <a:xfrm>
            <a:off x="2847851" y="6258754"/>
            <a:ext cx="1265972" cy="79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lang="ru-RU" smtClean="0"/>
              <a:t>36</a:t>
            </a:r>
            <a:r>
              <a:rPr dirty="0" smtClean="0"/>
              <a:t> </a:t>
            </a:r>
            <a:r>
              <a:rPr lang="ru-RU" dirty="0" err="1" smtClean="0"/>
              <a:t>пт</a:t>
            </a:r>
            <a:endParaRPr dirty="0"/>
          </a:p>
        </p:txBody>
      </p:sp>
      <p:sp>
        <p:nvSpPr>
          <p:cNvPr id="28" name="Shape 280"/>
          <p:cNvSpPr/>
          <p:nvPr/>
        </p:nvSpPr>
        <p:spPr>
          <a:xfrm>
            <a:off x="2847850" y="4013497"/>
            <a:ext cx="5815533" cy="152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Подписи к шкалам 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Легенды диаграмм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Схемы с большим количеством </a:t>
            </a:r>
            <a:r>
              <a:rPr lang="ru-RU" sz="2400" dirty="0" smtClean="0">
                <a:latin typeface="+mn-lt"/>
              </a:rPr>
              <a:t>текста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latin typeface="+mn-lt"/>
              </a:rPr>
              <a:t>Длинные подписи под пиктограммами</a:t>
            </a:r>
            <a:endParaRPr lang="ru-RU" sz="2400" dirty="0">
              <a:latin typeface="+mn-lt"/>
            </a:endParaRPr>
          </a:p>
        </p:txBody>
      </p:sp>
      <p:sp>
        <p:nvSpPr>
          <p:cNvPr id="33" name="Shape 273"/>
          <p:cNvSpPr/>
          <p:nvPr/>
        </p:nvSpPr>
        <p:spPr>
          <a:xfrm>
            <a:off x="2900372" y="7227402"/>
            <a:ext cx="769585" cy="520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rPr dirty="0"/>
              <a:t>Аа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321072" y="7807474"/>
            <a:ext cx="0" cy="615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11036426" y="7848362"/>
            <a:ext cx="0" cy="615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18555311" y="7866948"/>
            <a:ext cx="0" cy="615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1720011" y="7829776"/>
            <a:ext cx="0" cy="615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3075336" y="6710900"/>
            <a:ext cx="0" cy="552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64"/>
          <p:cNvSpPr/>
          <p:nvPr/>
        </p:nvSpPr>
        <p:spPr>
          <a:xfrm>
            <a:off x="1497869" y="9173993"/>
            <a:ext cx="2854687" cy="64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sz="3000" dirty="0" smtClean="0"/>
              <a:t>Сноски</a:t>
            </a:r>
            <a:endParaRPr sz="3000" dirty="0"/>
          </a:p>
        </p:txBody>
      </p:sp>
      <p:sp>
        <p:nvSpPr>
          <p:cNvPr id="39" name="Shape 264"/>
          <p:cNvSpPr/>
          <p:nvPr/>
        </p:nvSpPr>
        <p:spPr>
          <a:xfrm>
            <a:off x="5063955" y="9173958"/>
            <a:ext cx="2854687" cy="64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sz="3000" dirty="0" smtClean="0"/>
              <a:t>Текст</a:t>
            </a:r>
            <a:endParaRPr sz="3000" dirty="0"/>
          </a:p>
        </p:txBody>
      </p:sp>
      <p:sp>
        <p:nvSpPr>
          <p:cNvPr id="40" name="Shape 264"/>
          <p:cNvSpPr/>
          <p:nvPr/>
        </p:nvSpPr>
        <p:spPr>
          <a:xfrm>
            <a:off x="10635663" y="9173958"/>
            <a:ext cx="2854687" cy="64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sz="3000" dirty="0" smtClean="0"/>
              <a:t>Заголовок</a:t>
            </a:r>
            <a:endParaRPr sz="3000" dirty="0"/>
          </a:p>
        </p:txBody>
      </p:sp>
      <p:sp>
        <p:nvSpPr>
          <p:cNvPr id="41" name="Shape 264"/>
          <p:cNvSpPr/>
          <p:nvPr/>
        </p:nvSpPr>
        <p:spPr>
          <a:xfrm>
            <a:off x="18066176" y="9173958"/>
            <a:ext cx="2854687" cy="64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sz="3000" dirty="0" smtClean="0"/>
              <a:t>Название</a:t>
            </a:r>
            <a:endParaRPr sz="3000" dirty="0"/>
          </a:p>
        </p:txBody>
      </p:sp>
      <p:sp>
        <p:nvSpPr>
          <p:cNvPr id="42" name="Shape 264"/>
          <p:cNvSpPr/>
          <p:nvPr/>
        </p:nvSpPr>
        <p:spPr>
          <a:xfrm>
            <a:off x="2847851" y="5636870"/>
            <a:ext cx="3992118" cy="64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lang="ru-RU" sz="3000" dirty="0" smtClean="0"/>
              <a:t>Схемы и диаграммы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r>
              <a:rPr lang="ru-RU" dirty="0" smtClean="0"/>
              <a:t>части кода </a:t>
            </a:r>
            <a:br>
              <a:rPr lang="ru-RU" dirty="0" smtClean="0"/>
            </a:br>
            <a:r>
              <a:rPr lang="ru-RU" dirty="0" smtClean="0"/>
              <a:t>с </a:t>
            </a:r>
            <a:r>
              <a:rPr lang="ru-RU" dirty="0"/>
              <a:t>описанием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60</a:t>
            </a:fld>
            <a:endParaRPr lang="ru-RU"/>
          </a:p>
        </p:txBody>
      </p:sp>
      <p:grpSp>
        <p:nvGrpSpPr>
          <p:cNvPr id="13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4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6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1" y="7300914"/>
            <a:ext cx="19166077" cy="58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61</a:t>
            </a:fld>
            <a:endParaRPr lang="ru-RU"/>
          </a:p>
        </p:txBody>
      </p:sp>
      <p:grpSp>
        <p:nvGrpSpPr>
          <p:cNvPr id="12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3386138"/>
            <a:ext cx="18181637" cy="95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62</a:t>
            </a:fld>
            <a:endParaRPr lang="ru-RU"/>
          </a:p>
        </p:txBody>
      </p:sp>
      <p:grpSp>
        <p:nvGrpSpPr>
          <p:cNvPr id="11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2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4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342900"/>
            <a:ext cx="18181637" cy="95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3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Скриншоты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Рецепт хорошей </a:t>
            </a:r>
            <a:r>
              <a:rPr lang="ru-RU" dirty="0"/>
              <a:t>презентации для выступлений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20586406" y="1199537"/>
            <a:ext cx="3052800" cy="954194"/>
            <a:chOff x="20586406" y="1199537"/>
            <a:chExt cx="3052800" cy="954194"/>
          </a:xfrm>
        </p:grpSpPr>
        <p:sp>
          <p:nvSpPr>
            <p:cNvPr id="18" name="Нижний колонтитул 3">
              <a:hlinkClick r:id="rId2" action="ppaction://hlinksldjump"/>
            </p:cNvPr>
            <p:cNvSpPr txBox="1">
              <a:spLocks/>
            </p:cNvSpPr>
            <p:nvPr/>
          </p:nvSpPr>
          <p:spPr>
            <a:xfrm>
              <a:off x="20586406" y="1199537"/>
              <a:ext cx="3052800" cy="954194"/>
            </a:xfrm>
            <a:prstGeom prst="rect">
              <a:avLst/>
            </a:prstGeom>
          </p:spPr>
          <p:txBody>
            <a:bodyPr/>
            <a:lstStyle>
              <a:defPPr>
                <a:defRPr lang="ru-RU"/>
              </a:defPPr>
              <a:lvl1pPr marL="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686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29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371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14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057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00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743" algn="l" defTabSz="182868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Вернуться </a:t>
              </a:r>
              <a:b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</a:br>
              <a:r>
                <a:rPr lang="ru-RU" sz="3000" dirty="0" smtClean="0">
                  <a:latin typeface="Yandex Sans Text Light" charset="0"/>
                  <a:ea typeface="Yandex Sans Text Light" charset="0"/>
                  <a:cs typeface="Yandex Sans Text Light" charset="0"/>
                </a:rPr>
                <a:t>к содержанию</a:t>
              </a:r>
              <a:endParaRPr lang="ru-RU" sz="3000" dirty="0">
                <a:latin typeface="Yandex Sans Text Light" charset="0"/>
                <a:ea typeface="Yandex Sans Text Light" charset="0"/>
                <a:cs typeface="Yandex Sans Text Light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20699694" y="1669348"/>
              <a:ext cx="177998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20697662" y="2129451"/>
              <a:ext cx="2520147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05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206" y="2576945"/>
            <a:ext cx="7365750" cy="9809019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16290953" y="2903790"/>
            <a:ext cx="6852353" cy="921613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Чтобы затемнить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фон:</a:t>
            </a:r>
            <a:endParaRPr lang="ru-RU" sz="2400" dirty="0">
              <a:solidFill>
                <a:schemeClr val="bg1"/>
              </a:solidFill>
              <a:latin typeface="+mn-lt"/>
              <a:ea typeface="Yandex Sans Text" charset="0"/>
              <a:cs typeface="Yandex Sans Text" charset="0"/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Вставьте </a:t>
            </a:r>
            <a:r>
              <a:rPr lang="ru-RU" sz="2400" dirty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скриншот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и </a:t>
            </a:r>
            <a:r>
              <a:rPr lang="ru-RU" sz="2400" dirty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создайте на слайде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его дубликат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Выделите один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из дубликатов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Перейдите </a:t>
            </a:r>
            <a:r>
              <a:rPr lang="ru-RU" sz="2400" dirty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на вкладку </a:t>
            </a:r>
            <a:r>
              <a:rPr lang="ru-RU" sz="2400" dirty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Формат рисунка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-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&gt;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Изображение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и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сдвиньте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ползунок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Яркость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 до -20%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Поместите затемнённый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 скриншот на задний план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Выделите оба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скриншота 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во вкладке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Формат </a:t>
            </a:r>
            <a:r>
              <a:rPr lang="ru-RU" sz="2400" dirty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рисунка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-&gt;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Размер </a:t>
            </a:r>
            <a:b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и свойства,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нажмите на вкладку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Положение</a:t>
            </a:r>
            <a:b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и  выровняйте скриншоты по левому верхнему углу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Выделите незатемнённый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скриншот 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и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отредактируйте нужную область </a:t>
            </a:r>
            <a:b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в </a:t>
            </a:r>
            <a:r>
              <a:rPr lang="ru-RU" sz="2400" dirty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Формат фигуры 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 –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&gt;</a:t>
            </a:r>
            <a:r>
              <a:rPr lang="ru-RU" sz="2400" dirty="0" smtClean="0">
                <a:solidFill>
                  <a:schemeClr val="bg1"/>
                </a:solidFill>
                <a:latin typeface="+mj-lt"/>
                <a:ea typeface="Yandex Sans Text" charset="0"/>
                <a:cs typeface="Yandex Sans Text" charset="0"/>
              </a:rPr>
              <a:t> Обрезать</a:t>
            </a:r>
            <a:r>
              <a:rPr lang="ru-RU" sz="2400" dirty="0" smtClean="0">
                <a:solidFill>
                  <a:schemeClr val="bg1"/>
                </a:solidFill>
                <a:latin typeface="+mn-lt"/>
                <a:ea typeface="Yandex Sans Text" charset="0"/>
                <a:cs typeface="Yandex Sans Text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ru-RU" sz="2400" dirty="0" smtClean="0">
              <a:solidFill>
                <a:schemeClr val="bg1"/>
              </a:solidFill>
              <a:latin typeface="+mn-lt"/>
              <a:ea typeface="Yandex Sans Text" charset="0"/>
              <a:cs typeface="Yandex Sans Text" charset="0"/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+mn-lt"/>
              <a:ea typeface="Yandex Sans Text" charset="0"/>
              <a:cs typeface="Yandex Sans Text" charset="0"/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+mn-lt"/>
              <a:ea typeface="Yandex Sans Text" charset="0"/>
              <a:cs typeface="Yandex Sans Text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ринципы </a:t>
            </a:r>
            <a:r>
              <a:rPr lang="ru-RU" dirty="0"/>
              <a:t>оформления скриншотов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2999" y="3048000"/>
            <a:ext cx="14501829" cy="4954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Если вам нужно привлечь внимание к определенной области на скриншоте, используйте выделение</a:t>
            </a:r>
            <a:r>
              <a:rPr lang="ru-RU" sz="24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smtClean="0"/>
              <a:t> 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>
                <a:latin typeface="+mj-lt"/>
              </a:rPr>
              <a:t>Выделить </a:t>
            </a:r>
            <a:r>
              <a:rPr lang="ru-RU" sz="2400" dirty="0">
                <a:latin typeface="+mj-lt"/>
              </a:rPr>
              <a:t>элемент можно двумя способами</a:t>
            </a:r>
            <a:r>
              <a:rPr lang="ru-RU" sz="2400" dirty="0" smtClean="0">
                <a:latin typeface="+mj-lt"/>
              </a:rPr>
              <a:t>:</a:t>
            </a:r>
            <a:endParaRPr lang="ru-RU" sz="2400" dirty="0">
              <a:latin typeface="+mj-l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/>
              <a:t>Использовать блоки с контуром толщиной  </a:t>
            </a:r>
            <a:r>
              <a:rPr lang="ru-RU" sz="2400" dirty="0" smtClean="0">
                <a:latin typeface="+mj-lt"/>
              </a:rPr>
              <a:t>6</a:t>
            </a:r>
            <a:r>
              <a:rPr lang="en-US" sz="2400" dirty="0" smtClean="0">
                <a:latin typeface="+mj-lt"/>
              </a:rPr>
              <a:t> </a:t>
            </a:r>
            <a:r>
              <a:rPr lang="ru-RU" sz="2400" dirty="0" err="1" smtClean="0">
                <a:latin typeface="+mj-lt"/>
              </a:rPr>
              <a:t>пт</a:t>
            </a:r>
            <a:endParaRPr lang="ru-RU" sz="24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 smtClean="0"/>
              <a:t>Выделить </a:t>
            </a:r>
            <a:r>
              <a:rPr lang="ru-RU" sz="2400" dirty="0"/>
              <a:t>нужную область на скриншоте и затемнить </a:t>
            </a:r>
            <a:r>
              <a:rPr lang="ru-RU" sz="2400" dirty="0" smtClean="0"/>
              <a:t>фон</a:t>
            </a:r>
            <a:br>
              <a:rPr lang="ru-RU" sz="2400" dirty="0" smtClean="0"/>
            </a:br>
            <a:endParaRPr lang="ru-RU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/>
              <a:t>Скриншоты можно дополнять стрелками и графическими элементами для </a:t>
            </a:r>
            <a:r>
              <a:rPr lang="ru-RU" sz="2400" dirty="0" smtClean="0"/>
              <a:t>схем</a:t>
            </a:r>
            <a:br>
              <a:rPr lang="ru-RU" sz="2400" dirty="0" smtClean="0"/>
            </a:br>
            <a:r>
              <a:rPr lang="ru-RU" sz="2400" dirty="0" smtClean="0"/>
              <a:t>(подробнее </a:t>
            </a:r>
            <a:r>
              <a:rPr lang="is-IS" sz="2400" dirty="0" smtClean="0">
                <a:hlinkClick r:id="rId3" action="ppaction://hlinksldjump"/>
              </a:rPr>
              <a:t>стр. 52</a:t>
            </a:r>
            <a:r>
              <a:rPr lang="ru-RU" sz="2400" dirty="0" smtClean="0"/>
              <a:t>)</a:t>
            </a:r>
            <a:endParaRPr lang="ru-RU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64</a:t>
            </a:fld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8144826"/>
            <a:ext cx="5588000" cy="38862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729" y="8055926"/>
            <a:ext cx="8039100" cy="4064000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/>
          <a:stretch/>
        </p:blipFill>
        <p:spPr>
          <a:xfrm>
            <a:off x="20574000" y="4064163"/>
            <a:ext cx="2383979" cy="1707987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4" b="-1"/>
          <a:stretch/>
        </p:blipFill>
        <p:spPr>
          <a:xfrm>
            <a:off x="20631149" y="6746851"/>
            <a:ext cx="2343151" cy="21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3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4" b="5565"/>
          <a:stretch/>
        </p:blipFill>
        <p:spPr>
          <a:xfrm>
            <a:off x="-167805" y="10800"/>
            <a:ext cx="24550218" cy="1371600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t="27862" r="7597" b="44782"/>
          <a:stretch/>
        </p:blipFill>
        <p:spPr>
          <a:xfrm>
            <a:off x="1600200" y="3511800"/>
            <a:ext cx="20916900" cy="41976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0" y="8767482"/>
            <a:ext cx="5255244" cy="421756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8865516" y="11483915"/>
            <a:ext cx="43569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Используйте этот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тип слайда, чтобы показать скриншот на весь экран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32724" r="52625" b="37004"/>
          <a:stretch/>
        </p:blipFill>
        <p:spPr>
          <a:xfrm>
            <a:off x="18988238" y="9182063"/>
            <a:ext cx="3520346" cy="2048415"/>
          </a:xfrm>
          <a:prstGeom prst="rect">
            <a:avLst/>
          </a:prstGeom>
        </p:spPr>
      </p:pic>
      <p:grpSp>
        <p:nvGrpSpPr>
          <p:cNvPr id="13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4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6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707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ru-RU" dirty="0" smtClean="0"/>
              <a:t>скриншотов в гаджетах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557895"/>
            <a:ext cx="5705806" cy="763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/>
              <a:t>Скриншот </a:t>
            </a:r>
            <a:r>
              <a:rPr lang="ru-RU" sz="2400" dirty="0" smtClean="0"/>
              <a:t>на </a:t>
            </a:r>
            <a:r>
              <a:rPr lang="ru-RU" sz="2400" dirty="0"/>
              <a:t>мобильном или планшете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66</a:t>
            </a:fld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736049"/>
            <a:ext cx="6413500" cy="35560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412" y="4669957"/>
            <a:ext cx="6337300" cy="3556000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8578406" y="3557895"/>
            <a:ext cx="5705806" cy="7632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Скриншот в гаджете и текстовый </a:t>
            </a:r>
            <a:r>
              <a:rPr lang="ru-RU" sz="2400" dirty="0" smtClean="0"/>
              <a:t>блок</a:t>
            </a:r>
            <a:endParaRPr lang="ru-RU" sz="2400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5625605" y="3557895"/>
            <a:ext cx="6292285" cy="7632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/>
              <a:t>Выделение области на скриншоте, вписанном в гаджет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1200771" y="9152642"/>
            <a:ext cx="11852620" cy="181016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+mn-lt"/>
              </a:rPr>
              <a:t>Не уменьшайте размер гаджетов и не используйте их в качестве </a:t>
            </a:r>
            <a:r>
              <a:rPr lang="ru-RU" sz="2400" dirty="0" smtClean="0">
                <a:latin typeface="+mn-lt"/>
              </a:rPr>
              <a:t>пиктограмм.</a:t>
            </a:r>
            <a:br>
              <a:rPr lang="ru-RU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/>
            </a:r>
            <a:br>
              <a:rPr lang="ru-RU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>Чтобы </a:t>
            </a:r>
            <a:r>
              <a:rPr lang="ru-RU" sz="2400" dirty="0">
                <a:latin typeface="+mn-lt"/>
              </a:rPr>
              <a:t>отредактировать </a:t>
            </a:r>
            <a:r>
              <a:rPr lang="ru-RU" sz="2400" dirty="0" smtClean="0">
                <a:latin typeface="+mn-lt"/>
              </a:rPr>
              <a:t>скриншот, </a:t>
            </a:r>
            <a:r>
              <a:rPr lang="ru-RU" sz="2400" dirty="0">
                <a:latin typeface="+mn-lt"/>
              </a:rPr>
              <a:t>используются те же принципы, 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ru-RU" sz="2400" dirty="0" smtClean="0">
                <a:latin typeface="+mn-lt"/>
              </a:rPr>
              <a:t>что </a:t>
            </a:r>
            <a:r>
              <a:rPr lang="ru-RU" sz="2400" dirty="0">
                <a:latin typeface="+mn-lt"/>
              </a:rPr>
              <a:t>и для </a:t>
            </a:r>
            <a:r>
              <a:rPr lang="ru-RU" sz="2400" dirty="0" smtClean="0">
                <a:latin typeface="+mn-lt"/>
              </a:rPr>
              <a:t>изображения,</a:t>
            </a:r>
            <a:r>
              <a:rPr lang="en-US" sz="2400" dirty="0" smtClean="0">
                <a:latin typeface="+mn-lt"/>
              </a:rPr>
              <a:t> </a:t>
            </a:r>
            <a:r>
              <a:rPr lang="ru-RU" sz="2400" dirty="0" smtClean="0">
                <a:latin typeface="+mn-lt"/>
              </a:rPr>
              <a:t>подробнее </a:t>
            </a:r>
            <a:r>
              <a:rPr lang="is-IS" sz="2400" dirty="0" smtClean="0">
                <a:latin typeface="+mn-lt"/>
                <a:hlinkClick r:id="rId4" action="ppaction://hlinksldjump"/>
              </a:rPr>
              <a:t>стр. 20</a:t>
            </a:r>
            <a:r>
              <a:rPr lang="ru-RU" sz="2400" dirty="0" smtClean="0">
                <a:latin typeface="+mn-lt"/>
              </a:rPr>
              <a:t>)</a:t>
            </a:r>
            <a:endParaRPr lang="ru-RU" sz="2400" dirty="0">
              <a:latin typeface="+mn-lt"/>
            </a:endParaRP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" t="13334" r="12455" b="7911"/>
          <a:stretch/>
        </p:blipFill>
        <p:spPr>
          <a:xfrm>
            <a:off x="8484729" y="4758327"/>
            <a:ext cx="6282231" cy="35232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6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Ноутбук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67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6" name="Group 11"/>
          <p:cNvGrpSpPr>
            <a:grpSpLocks noChangeAspect="1"/>
          </p:cNvGrpSpPr>
          <p:nvPr/>
        </p:nvGrpSpPr>
        <p:grpSpPr>
          <a:xfrm>
            <a:off x="4177606" y="3423600"/>
            <a:ext cx="16121329" cy="8628063"/>
            <a:chOff x="0" y="0"/>
            <a:chExt cx="22733000" cy="12166600"/>
          </a:xfrm>
        </p:grpSpPr>
        <p:sp>
          <p:nvSpPr>
            <p:cNvPr id="7" name="Shape 6"/>
            <p:cNvSpPr/>
            <p:nvPr/>
          </p:nvSpPr>
          <p:spPr>
            <a:xfrm>
              <a:off x="2857500" y="0"/>
              <a:ext cx="17018000" cy="11176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1" y="20323"/>
                  </a:moveTo>
                  <a:lnTo>
                    <a:pt x="999" y="20323"/>
                  </a:lnTo>
                  <a:lnTo>
                    <a:pt x="999" y="1669"/>
                  </a:lnTo>
                  <a:lnTo>
                    <a:pt x="20601" y="1669"/>
                  </a:lnTo>
                  <a:cubicBezTo>
                    <a:pt x="20601" y="1669"/>
                    <a:pt x="20601" y="20323"/>
                    <a:pt x="20601" y="20323"/>
                  </a:cubicBezTo>
                  <a:close/>
                  <a:moveTo>
                    <a:pt x="20826" y="0"/>
                  </a:moveTo>
                  <a:lnTo>
                    <a:pt x="774" y="0"/>
                  </a:lnTo>
                  <a:cubicBezTo>
                    <a:pt x="346" y="0"/>
                    <a:pt x="0" y="527"/>
                    <a:pt x="0" y="1178"/>
                  </a:cubicBezTo>
                  <a:lnTo>
                    <a:pt x="0" y="21011"/>
                  </a:lnTo>
                  <a:cubicBezTo>
                    <a:pt x="0" y="21225"/>
                    <a:pt x="38" y="21427"/>
                    <a:pt x="104" y="21600"/>
                  </a:cubicBezTo>
                  <a:lnTo>
                    <a:pt x="21496" y="21600"/>
                  </a:lnTo>
                  <a:cubicBezTo>
                    <a:pt x="21562" y="21427"/>
                    <a:pt x="21600" y="21225"/>
                    <a:pt x="21600" y="21011"/>
                  </a:cubicBezTo>
                  <a:lnTo>
                    <a:pt x="21600" y="1178"/>
                  </a:lnTo>
                  <a:cubicBezTo>
                    <a:pt x="21600" y="527"/>
                    <a:pt x="21254" y="0"/>
                    <a:pt x="208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7"/>
            <p:cNvSpPr/>
            <p:nvPr/>
          </p:nvSpPr>
          <p:spPr>
            <a:xfrm>
              <a:off x="3009900" y="152400"/>
              <a:ext cx="16713200" cy="1102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79" y="20306"/>
                  </a:moveTo>
                  <a:lnTo>
                    <a:pt x="821" y="20306"/>
                  </a:lnTo>
                  <a:lnTo>
                    <a:pt x="821" y="1394"/>
                  </a:lnTo>
                  <a:lnTo>
                    <a:pt x="20779" y="1394"/>
                  </a:lnTo>
                  <a:cubicBezTo>
                    <a:pt x="20779" y="1394"/>
                    <a:pt x="20779" y="20306"/>
                    <a:pt x="20779" y="20306"/>
                  </a:cubicBezTo>
                  <a:close/>
                  <a:moveTo>
                    <a:pt x="20943" y="0"/>
                  </a:moveTo>
                  <a:lnTo>
                    <a:pt x="657" y="0"/>
                  </a:lnTo>
                  <a:cubicBezTo>
                    <a:pt x="294" y="0"/>
                    <a:pt x="0" y="446"/>
                    <a:pt x="0" y="995"/>
                  </a:cubicBezTo>
                  <a:lnTo>
                    <a:pt x="0" y="20903"/>
                  </a:lnTo>
                  <a:cubicBezTo>
                    <a:pt x="0" y="21165"/>
                    <a:pt x="67" y="21403"/>
                    <a:pt x="176" y="21581"/>
                  </a:cubicBezTo>
                  <a:lnTo>
                    <a:pt x="21412" y="21600"/>
                  </a:lnTo>
                  <a:cubicBezTo>
                    <a:pt x="21528" y="21420"/>
                    <a:pt x="21600" y="21174"/>
                    <a:pt x="21600" y="20903"/>
                  </a:cubicBezTo>
                  <a:lnTo>
                    <a:pt x="21600" y="995"/>
                  </a:lnTo>
                  <a:cubicBezTo>
                    <a:pt x="21600" y="446"/>
                    <a:pt x="21306" y="0"/>
                    <a:pt x="209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8"/>
            <p:cNvSpPr/>
            <p:nvPr/>
          </p:nvSpPr>
          <p:spPr>
            <a:xfrm>
              <a:off x="0" y="11836400"/>
              <a:ext cx="227330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106" y="14751"/>
                  </a:lnTo>
                  <a:cubicBezTo>
                    <a:pt x="20954" y="19269"/>
                    <a:pt x="20791" y="21600"/>
                    <a:pt x="20626" y="21600"/>
                  </a:cubicBezTo>
                  <a:lnTo>
                    <a:pt x="974" y="21600"/>
                  </a:lnTo>
                  <a:cubicBezTo>
                    <a:pt x="809" y="21600"/>
                    <a:pt x="646" y="19269"/>
                    <a:pt x="494" y="14751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9"/>
            <p:cNvSpPr/>
            <p:nvPr/>
          </p:nvSpPr>
          <p:spPr>
            <a:xfrm>
              <a:off x="0" y="11176000"/>
              <a:ext cx="22733000" cy="66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10"/>
            <p:cNvSpPr/>
            <p:nvPr/>
          </p:nvSpPr>
          <p:spPr>
            <a:xfrm>
              <a:off x="9817100" y="11176000"/>
              <a:ext cx="30988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21600" y="11929"/>
                    <a:pt x="20649" y="21600"/>
                    <a:pt x="19475" y="21600"/>
                  </a:cubicBezTo>
                  <a:lnTo>
                    <a:pt x="2125" y="21600"/>
                  </a:lnTo>
                  <a:cubicBezTo>
                    <a:pt x="951" y="21600"/>
                    <a:pt x="0" y="11929"/>
                    <a:pt x="0" y="0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2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322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Планшеты </a:t>
            </a:r>
            <a:r>
              <a:rPr lang="en-US" dirty="0"/>
              <a:t>iPad</a:t>
            </a:r>
            <a:r>
              <a:rPr lang="ru-RU" dirty="0"/>
              <a:t> и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68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7"/>
          </p:nvPr>
        </p:nvSpPr>
        <p:spPr/>
      </p:sp>
      <p:grpSp>
        <p:nvGrpSpPr>
          <p:cNvPr id="7" name="Group 10"/>
          <p:cNvGrpSpPr/>
          <p:nvPr/>
        </p:nvGrpSpPr>
        <p:grpSpPr>
          <a:xfrm>
            <a:off x="5369898" y="3287677"/>
            <a:ext cx="6067354" cy="8610391"/>
            <a:chOff x="0" y="0"/>
            <a:chExt cx="9331992" cy="13243353"/>
          </a:xfrm>
        </p:grpSpPr>
        <p:sp>
          <p:nvSpPr>
            <p:cNvPr id="8" name="Shape 6"/>
            <p:cNvSpPr/>
            <p:nvPr/>
          </p:nvSpPr>
          <p:spPr>
            <a:xfrm>
              <a:off x="88900" y="76200"/>
              <a:ext cx="9157882" cy="13080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7" y="19801"/>
                  </a:moveTo>
                  <a:lnTo>
                    <a:pt x="1213" y="19801"/>
                  </a:lnTo>
                  <a:lnTo>
                    <a:pt x="1213" y="1873"/>
                  </a:lnTo>
                  <a:lnTo>
                    <a:pt x="20327" y="1873"/>
                  </a:lnTo>
                  <a:cubicBezTo>
                    <a:pt x="20327" y="1873"/>
                    <a:pt x="20327" y="19801"/>
                    <a:pt x="20327" y="19801"/>
                  </a:cubicBezTo>
                  <a:close/>
                  <a:moveTo>
                    <a:pt x="20355" y="0"/>
                  </a:moveTo>
                  <a:lnTo>
                    <a:pt x="1245" y="0"/>
                  </a:lnTo>
                  <a:cubicBezTo>
                    <a:pt x="558" y="0"/>
                    <a:pt x="0" y="391"/>
                    <a:pt x="0" y="873"/>
                  </a:cubicBezTo>
                  <a:lnTo>
                    <a:pt x="0" y="20727"/>
                  </a:lnTo>
                  <a:cubicBezTo>
                    <a:pt x="0" y="21209"/>
                    <a:pt x="558" y="21600"/>
                    <a:pt x="1245" y="21600"/>
                  </a:cubicBezTo>
                  <a:lnTo>
                    <a:pt x="20355" y="21600"/>
                  </a:lnTo>
                  <a:cubicBezTo>
                    <a:pt x="21042" y="21600"/>
                    <a:pt x="21600" y="21209"/>
                    <a:pt x="21600" y="20727"/>
                  </a:cubicBezTo>
                  <a:lnTo>
                    <a:pt x="21600" y="873"/>
                  </a:lnTo>
                  <a:cubicBezTo>
                    <a:pt x="21600" y="391"/>
                    <a:pt x="21042" y="0"/>
                    <a:pt x="2035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7"/>
            <p:cNvSpPr/>
            <p:nvPr/>
          </p:nvSpPr>
          <p:spPr>
            <a:xfrm>
              <a:off x="0" y="0"/>
              <a:ext cx="9331992" cy="1324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9" y="20597"/>
                  </a:moveTo>
                  <a:cubicBezTo>
                    <a:pt x="21399" y="21072"/>
                    <a:pt x="20851" y="21458"/>
                    <a:pt x="20176" y="21458"/>
                  </a:cubicBezTo>
                  <a:lnTo>
                    <a:pt x="1424" y="21458"/>
                  </a:lnTo>
                  <a:cubicBezTo>
                    <a:pt x="749" y="21458"/>
                    <a:pt x="202" y="21072"/>
                    <a:pt x="202" y="20597"/>
                  </a:cubicBezTo>
                  <a:lnTo>
                    <a:pt x="202" y="1003"/>
                  </a:lnTo>
                  <a:cubicBezTo>
                    <a:pt x="202" y="528"/>
                    <a:pt x="749" y="142"/>
                    <a:pt x="1424" y="142"/>
                  </a:cubicBezTo>
                  <a:lnTo>
                    <a:pt x="20176" y="142"/>
                  </a:lnTo>
                  <a:cubicBezTo>
                    <a:pt x="20851" y="142"/>
                    <a:pt x="21399" y="528"/>
                    <a:pt x="21399" y="1003"/>
                  </a:cubicBezTo>
                  <a:cubicBezTo>
                    <a:pt x="21399" y="1003"/>
                    <a:pt x="21399" y="20597"/>
                    <a:pt x="21399" y="20597"/>
                  </a:cubicBezTo>
                  <a:close/>
                  <a:moveTo>
                    <a:pt x="20176" y="0"/>
                  </a:moveTo>
                  <a:lnTo>
                    <a:pt x="1424" y="0"/>
                  </a:lnTo>
                  <a:cubicBezTo>
                    <a:pt x="637" y="0"/>
                    <a:pt x="0" y="449"/>
                    <a:pt x="0" y="1003"/>
                  </a:cubicBezTo>
                  <a:lnTo>
                    <a:pt x="0" y="20597"/>
                  </a:lnTo>
                  <a:cubicBezTo>
                    <a:pt x="0" y="21151"/>
                    <a:pt x="637" y="21600"/>
                    <a:pt x="1424" y="21600"/>
                  </a:cubicBezTo>
                  <a:lnTo>
                    <a:pt x="20176" y="21600"/>
                  </a:lnTo>
                  <a:cubicBezTo>
                    <a:pt x="20963" y="21600"/>
                    <a:pt x="21600" y="21151"/>
                    <a:pt x="21600" y="20597"/>
                  </a:cubicBezTo>
                  <a:lnTo>
                    <a:pt x="21600" y="1003"/>
                  </a:lnTo>
                  <a:cubicBezTo>
                    <a:pt x="21600" y="449"/>
                    <a:pt x="20963" y="0"/>
                    <a:pt x="2017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8"/>
            <p:cNvSpPr/>
            <p:nvPr/>
          </p:nvSpPr>
          <p:spPr>
            <a:xfrm>
              <a:off x="4330700" y="12319000"/>
              <a:ext cx="609391" cy="60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9"/>
            <p:cNvSpPr/>
            <p:nvPr/>
          </p:nvSpPr>
          <p:spPr>
            <a:xfrm>
              <a:off x="4584700" y="533400"/>
              <a:ext cx="130583" cy="130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" name="Group 20"/>
          <p:cNvGrpSpPr>
            <a:grpSpLocks noChangeAspect="1"/>
          </p:cNvGrpSpPr>
          <p:nvPr/>
        </p:nvGrpSpPr>
        <p:grpSpPr>
          <a:xfrm>
            <a:off x="13001898" y="3270005"/>
            <a:ext cx="5495188" cy="8640582"/>
            <a:chOff x="0" y="0"/>
            <a:chExt cx="6463887" cy="10163756"/>
          </a:xfrm>
        </p:grpSpPr>
        <p:sp>
          <p:nvSpPr>
            <p:cNvPr id="13" name="Shape 6"/>
            <p:cNvSpPr/>
            <p:nvPr/>
          </p:nvSpPr>
          <p:spPr>
            <a:xfrm>
              <a:off x="0" y="0"/>
              <a:ext cx="6463888" cy="10163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5" y="19704"/>
                  </a:moveTo>
                  <a:lnTo>
                    <a:pt x="2545" y="19704"/>
                  </a:lnTo>
                  <a:lnTo>
                    <a:pt x="2545" y="2081"/>
                  </a:lnTo>
                  <a:lnTo>
                    <a:pt x="19055" y="2081"/>
                  </a:lnTo>
                  <a:cubicBezTo>
                    <a:pt x="19055" y="2081"/>
                    <a:pt x="19055" y="19704"/>
                    <a:pt x="19055" y="19704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559"/>
                    <a:pt x="0" y="1249"/>
                  </a:cubicBezTo>
                  <a:lnTo>
                    <a:pt x="0" y="20351"/>
                  </a:lnTo>
                  <a:cubicBezTo>
                    <a:pt x="0" y="2104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1041"/>
                    <a:pt x="21600" y="20351"/>
                  </a:cubicBezTo>
                  <a:lnTo>
                    <a:pt x="21600" y="1249"/>
                  </a:lnTo>
                  <a:cubicBezTo>
                    <a:pt x="21600" y="559"/>
                    <a:pt x="20721" y="0"/>
                    <a:pt x="196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7"/>
            <p:cNvSpPr/>
            <p:nvPr/>
          </p:nvSpPr>
          <p:spPr>
            <a:xfrm>
              <a:off x="88900" y="88900"/>
              <a:ext cx="6289777" cy="998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3" y="19859"/>
                  </a:moveTo>
                  <a:lnTo>
                    <a:pt x="2317" y="19859"/>
                  </a:lnTo>
                  <a:lnTo>
                    <a:pt x="2317" y="1929"/>
                  </a:lnTo>
                  <a:lnTo>
                    <a:pt x="19283" y="1929"/>
                  </a:lnTo>
                  <a:cubicBezTo>
                    <a:pt x="19283" y="1929"/>
                    <a:pt x="19283" y="19859"/>
                    <a:pt x="19283" y="19859"/>
                  </a:cubicBezTo>
                  <a:close/>
                  <a:moveTo>
                    <a:pt x="19806" y="0"/>
                  </a:moveTo>
                  <a:lnTo>
                    <a:pt x="1794" y="0"/>
                  </a:lnTo>
                  <a:cubicBezTo>
                    <a:pt x="803" y="0"/>
                    <a:pt x="0" y="506"/>
                    <a:pt x="0" y="1129"/>
                  </a:cubicBezTo>
                  <a:lnTo>
                    <a:pt x="0" y="20471"/>
                  </a:lnTo>
                  <a:cubicBezTo>
                    <a:pt x="0" y="21094"/>
                    <a:pt x="803" y="21600"/>
                    <a:pt x="1794" y="21600"/>
                  </a:cubicBezTo>
                  <a:lnTo>
                    <a:pt x="19806" y="21600"/>
                  </a:lnTo>
                  <a:cubicBezTo>
                    <a:pt x="20797" y="21600"/>
                    <a:pt x="21600" y="21094"/>
                    <a:pt x="21600" y="20471"/>
                  </a:cubicBezTo>
                  <a:lnTo>
                    <a:pt x="21600" y="1129"/>
                  </a:lnTo>
                  <a:cubicBezTo>
                    <a:pt x="21600" y="506"/>
                    <a:pt x="20797" y="0"/>
                    <a:pt x="198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8"/>
            <p:cNvSpPr/>
            <p:nvPr/>
          </p:nvSpPr>
          <p:spPr>
            <a:xfrm>
              <a:off x="1879600" y="9601200"/>
              <a:ext cx="239403" cy="15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9"/>
            <p:cNvSpPr/>
            <p:nvPr/>
          </p:nvSpPr>
          <p:spPr>
            <a:xfrm flipH="1" flipV="1">
              <a:off x="1938672" y="9666883"/>
              <a:ext cx="108821" cy="128"/>
            </a:xfrm>
            <a:prstGeom prst="line">
              <a:avLst/>
            </a:pr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0"/>
            <p:cNvSpPr/>
            <p:nvPr/>
          </p:nvSpPr>
          <p:spPr>
            <a:xfrm flipH="1" flipV="1">
              <a:off x="1938672" y="9732174"/>
              <a:ext cx="108821" cy="128"/>
            </a:xfrm>
            <a:prstGeom prst="line">
              <a:avLst/>
            </a:pr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" name="Shape 11"/>
            <p:cNvSpPr/>
            <p:nvPr/>
          </p:nvSpPr>
          <p:spPr>
            <a:xfrm>
              <a:off x="2705100" y="9601200"/>
              <a:ext cx="261167" cy="8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12"/>
            <p:cNvSpPr/>
            <p:nvPr/>
          </p:nvSpPr>
          <p:spPr>
            <a:xfrm>
              <a:off x="2743200" y="9664700"/>
              <a:ext cx="174111" cy="8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13"/>
            <p:cNvSpPr/>
            <p:nvPr/>
          </p:nvSpPr>
          <p:spPr>
            <a:xfrm>
              <a:off x="4394200" y="9626600"/>
              <a:ext cx="108820" cy="10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4"/>
            <p:cNvSpPr/>
            <p:nvPr/>
          </p:nvSpPr>
          <p:spPr>
            <a:xfrm flipH="1" flipV="1">
              <a:off x="4506816" y="9710411"/>
              <a:ext cx="54410" cy="33804"/>
            </a:xfrm>
            <a:prstGeom prst="line">
              <a:avLst/>
            </a:pr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5"/>
            <p:cNvSpPr/>
            <p:nvPr/>
          </p:nvSpPr>
          <p:spPr>
            <a:xfrm>
              <a:off x="4610100" y="355600"/>
              <a:ext cx="108820" cy="10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16"/>
            <p:cNvSpPr/>
            <p:nvPr/>
          </p:nvSpPr>
          <p:spPr>
            <a:xfrm>
              <a:off x="4914900" y="355600"/>
              <a:ext cx="108820" cy="10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4" name="Group 19"/>
            <p:cNvGrpSpPr/>
            <p:nvPr/>
          </p:nvGrpSpPr>
          <p:grpSpPr>
            <a:xfrm>
              <a:off x="3541515" y="9605586"/>
              <a:ext cx="228480" cy="150847"/>
              <a:chOff x="0" y="0"/>
              <a:chExt cx="228478" cy="150845"/>
            </a:xfrm>
          </p:grpSpPr>
          <p:sp>
            <p:nvSpPr>
              <p:cNvPr id="25" name="Shape 17"/>
              <p:cNvSpPr/>
              <p:nvPr/>
            </p:nvSpPr>
            <p:spPr>
              <a:xfrm>
                <a:off x="42681" y="43106"/>
                <a:ext cx="185798" cy="1077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0318" extrusionOk="0">
                    <a:moveTo>
                      <a:pt x="0" y="276"/>
                    </a:moveTo>
                    <a:lnTo>
                      <a:pt x="14496" y="117"/>
                    </a:lnTo>
                    <a:cubicBezTo>
                      <a:pt x="18203" y="-804"/>
                      <a:pt x="21549" y="3831"/>
                      <a:pt x="21575" y="9921"/>
                    </a:cubicBezTo>
                    <a:cubicBezTo>
                      <a:pt x="21600" y="16067"/>
                      <a:pt x="18238" y="20796"/>
                      <a:pt x="14496" y="19878"/>
                    </a:cubicBezTo>
                    <a:lnTo>
                      <a:pt x="224" y="20318"/>
                    </a:lnTo>
                  </a:path>
                </a:pathLst>
              </a:custGeom>
              <a:noFill/>
              <a:ln w="38100" cap="flat">
                <a:solidFill>
                  <a:srgbClr val="01010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Shape 18"/>
              <p:cNvSpPr/>
              <p:nvPr/>
            </p:nvSpPr>
            <p:spPr>
              <a:xfrm rot="16200000">
                <a:off x="1301" y="-1302"/>
                <a:ext cx="84325" cy="8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381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2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3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2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015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Смартфоны </a:t>
            </a:r>
            <a:r>
              <a:rPr lang="en-US" dirty="0" smtClean="0"/>
              <a:t>iPhone </a:t>
            </a:r>
            <a:r>
              <a:rPr lang="en-US" dirty="0"/>
              <a:t>6</a:t>
            </a:r>
            <a:r>
              <a:rPr lang="ru-RU" dirty="0"/>
              <a:t> и </a:t>
            </a:r>
            <a:r>
              <a:rPr lang="ru-RU" dirty="0" smtClean="0"/>
              <a:t>6+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69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8"/>
          </p:nvPr>
        </p:nvSpPr>
        <p:spPr/>
      </p:sp>
      <p:grpSp>
        <p:nvGrpSpPr>
          <p:cNvPr id="17" name="Группа 16"/>
          <p:cNvGrpSpPr/>
          <p:nvPr/>
        </p:nvGrpSpPr>
        <p:grpSpPr>
          <a:xfrm>
            <a:off x="12963146" y="3305175"/>
            <a:ext cx="4332705" cy="8627431"/>
            <a:chOff x="12963146" y="3305175"/>
            <a:chExt cx="4332705" cy="8627431"/>
          </a:xfrm>
        </p:grpSpPr>
        <p:grpSp>
          <p:nvGrpSpPr>
            <p:cNvPr id="18" name="Group 35"/>
            <p:cNvGrpSpPr/>
            <p:nvPr/>
          </p:nvGrpSpPr>
          <p:grpSpPr>
            <a:xfrm>
              <a:off x="12963146" y="3305175"/>
              <a:ext cx="4332705" cy="8627431"/>
              <a:chOff x="0" y="0"/>
              <a:chExt cx="4486711" cy="8934095"/>
            </a:xfrm>
          </p:grpSpPr>
          <p:sp>
            <p:nvSpPr>
              <p:cNvPr id="20" name="Shape 26"/>
              <p:cNvSpPr/>
              <p:nvPr/>
            </p:nvSpPr>
            <p:spPr>
              <a:xfrm>
                <a:off x="139700" y="88900"/>
                <a:ext cx="4206587" cy="8759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96" y="19400"/>
                    </a:moveTo>
                    <a:lnTo>
                      <a:pt x="742" y="19400"/>
                    </a:lnTo>
                    <a:lnTo>
                      <a:pt x="742" y="2124"/>
                    </a:lnTo>
                    <a:lnTo>
                      <a:pt x="20896" y="2124"/>
                    </a:lnTo>
                    <a:cubicBezTo>
                      <a:pt x="20896" y="2124"/>
                      <a:pt x="20896" y="19400"/>
                      <a:pt x="20896" y="19400"/>
                    </a:cubicBezTo>
                    <a:close/>
                    <a:moveTo>
                      <a:pt x="18889" y="0"/>
                    </a:moveTo>
                    <a:lnTo>
                      <a:pt x="2711" y="0"/>
                    </a:lnTo>
                    <a:cubicBezTo>
                      <a:pt x="1214" y="0"/>
                      <a:pt x="0" y="583"/>
                      <a:pt x="0" y="1302"/>
                    </a:cubicBezTo>
                    <a:lnTo>
                      <a:pt x="0" y="20298"/>
                    </a:lnTo>
                    <a:cubicBezTo>
                      <a:pt x="0" y="21017"/>
                      <a:pt x="1214" y="21600"/>
                      <a:pt x="2711" y="21600"/>
                    </a:cubicBezTo>
                    <a:lnTo>
                      <a:pt x="18889" y="21600"/>
                    </a:lnTo>
                    <a:cubicBezTo>
                      <a:pt x="20386" y="21600"/>
                      <a:pt x="21600" y="21017"/>
                      <a:pt x="21600" y="20298"/>
                    </a:cubicBezTo>
                    <a:lnTo>
                      <a:pt x="21600" y="1302"/>
                    </a:lnTo>
                    <a:cubicBezTo>
                      <a:pt x="21600" y="583"/>
                      <a:pt x="20386" y="0"/>
                      <a:pt x="18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Shape 28"/>
              <p:cNvSpPr/>
              <p:nvPr/>
            </p:nvSpPr>
            <p:spPr>
              <a:xfrm>
                <a:off x="50800" y="0"/>
                <a:ext cx="4380699" cy="893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71" y="20113"/>
                    </a:moveTo>
                    <a:cubicBezTo>
                      <a:pt x="21171" y="20818"/>
                      <a:pt x="20005" y="21390"/>
                      <a:pt x="18567" y="21390"/>
                    </a:cubicBezTo>
                    <a:lnTo>
                      <a:pt x="3033" y="21390"/>
                    </a:lnTo>
                    <a:cubicBezTo>
                      <a:pt x="1595" y="21390"/>
                      <a:pt x="429" y="20818"/>
                      <a:pt x="429" y="20113"/>
                    </a:cubicBezTo>
                    <a:lnTo>
                      <a:pt x="429" y="1487"/>
                    </a:lnTo>
                    <a:cubicBezTo>
                      <a:pt x="429" y="782"/>
                      <a:pt x="1595" y="210"/>
                      <a:pt x="3033" y="210"/>
                    </a:cubicBezTo>
                    <a:lnTo>
                      <a:pt x="18567" y="210"/>
                    </a:lnTo>
                    <a:cubicBezTo>
                      <a:pt x="20005" y="210"/>
                      <a:pt x="21171" y="782"/>
                      <a:pt x="21171" y="1487"/>
                    </a:cubicBezTo>
                    <a:cubicBezTo>
                      <a:pt x="21171" y="1487"/>
                      <a:pt x="21171" y="20113"/>
                      <a:pt x="21171" y="20113"/>
                    </a:cubicBezTo>
                    <a:close/>
                    <a:moveTo>
                      <a:pt x="18567" y="0"/>
                    </a:moveTo>
                    <a:lnTo>
                      <a:pt x="3033" y="0"/>
                    </a:lnTo>
                    <a:cubicBezTo>
                      <a:pt x="1358" y="0"/>
                      <a:pt x="0" y="666"/>
                      <a:pt x="0" y="1487"/>
                    </a:cubicBezTo>
                    <a:lnTo>
                      <a:pt x="0" y="20113"/>
                    </a:lnTo>
                    <a:cubicBezTo>
                      <a:pt x="0" y="20934"/>
                      <a:pt x="1358" y="21600"/>
                      <a:pt x="3033" y="21600"/>
                    </a:cubicBezTo>
                    <a:lnTo>
                      <a:pt x="18567" y="21600"/>
                    </a:lnTo>
                    <a:cubicBezTo>
                      <a:pt x="20242" y="21600"/>
                      <a:pt x="21600" y="20934"/>
                      <a:pt x="21600" y="20113"/>
                    </a:cubicBezTo>
                    <a:lnTo>
                      <a:pt x="21600" y="1487"/>
                    </a:lnTo>
                    <a:cubicBezTo>
                      <a:pt x="21600" y="666"/>
                      <a:pt x="20242" y="0"/>
                      <a:pt x="185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Shape 27"/>
              <p:cNvSpPr/>
              <p:nvPr/>
            </p:nvSpPr>
            <p:spPr>
              <a:xfrm>
                <a:off x="4432300" y="1663700"/>
                <a:ext cx="54411" cy="5658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630"/>
                    </a:moveTo>
                    <a:lnTo>
                      <a:pt x="21600" y="970"/>
                    </a:lnTo>
                    <a:cubicBezTo>
                      <a:pt x="21600" y="434"/>
                      <a:pt x="17086" y="0"/>
                      <a:pt x="11517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11517" y="21600"/>
                    </a:lnTo>
                    <a:cubicBezTo>
                      <a:pt x="17086" y="21600"/>
                      <a:pt x="21600" y="21166"/>
                      <a:pt x="21600" y="206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Shape 29"/>
              <p:cNvSpPr/>
              <p:nvPr/>
            </p:nvSpPr>
            <p:spPr>
              <a:xfrm>
                <a:off x="1943100" y="8089900"/>
                <a:ext cx="609391" cy="609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Shape 31"/>
              <p:cNvSpPr/>
              <p:nvPr/>
            </p:nvSpPr>
            <p:spPr>
              <a:xfrm>
                <a:off x="1446728" y="455919"/>
                <a:ext cx="130584" cy="130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Shape 32"/>
              <p:cNvSpPr/>
              <p:nvPr/>
            </p:nvSpPr>
            <p:spPr>
              <a:xfrm>
                <a:off x="0" y="1663700"/>
                <a:ext cx="54410" cy="562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084" y="21600"/>
                    </a:lnTo>
                    <a:cubicBezTo>
                      <a:pt x="4514" y="21600"/>
                      <a:pt x="0" y="21164"/>
                      <a:pt x="0" y="20625"/>
                    </a:cubicBezTo>
                    <a:lnTo>
                      <a:pt x="0" y="975"/>
                    </a:lnTo>
                    <a:cubicBezTo>
                      <a:pt x="0" y="436"/>
                      <a:pt x="4514" y="0"/>
                      <a:pt x="10084" y="0"/>
                    </a:cubicBez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Shape 33"/>
              <p:cNvSpPr/>
              <p:nvPr/>
            </p:nvSpPr>
            <p:spPr>
              <a:xfrm>
                <a:off x="0" y="2387600"/>
                <a:ext cx="54410" cy="562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084" y="21600"/>
                    </a:lnTo>
                    <a:cubicBezTo>
                      <a:pt x="4514" y="21600"/>
                      <a:pt x="0" y="21164"/>
                      <a:pt x="0" y="20625"/>
                    </a:cubicBezTo>
                    <a:lnTo>
                      <a:pt x="0" y="975"/>
                    </a:lnTo>
                    <a:cubicBezTo>
                      <a:pt x="0" y="436"/>
                      <a:pt x="4514" y="0"/>
                      <a:pt x="10084" y="0"/>
                    </a:cubicBez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Shape 34"/>
              <p:cNvSpPr/>
              <p:nvPr/>
            </p:nvSpPr>
            <p:spPr>
              <a:xfrm>
                <a:off x="0" y="1016000"/>
                <a:ext cx="54410" cy="272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Shape 31"/>
              <p:cNvSpPr/>
              <p:nvPr/>
            </p:nvSpPr>
            <p:spPr>
              <a:xfrm>
                <a:off x="2206561" y="261093"/>
                <a:ext cx="72865" cy="728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9" name="Скругленный прямоугольник 18"/>
            <p:cNvSpPr/>
            <p:nvPr/>
          </p:nvSpPr>
          <p:spPr>
            <a:xfrm>
              <a:off x="14692017" y="3772258"/>
              <a:ext cx="858027" cy="7247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7716152" y="4384413"/>
            <a:ext cx="3719499" cy="7545061"/>
            <a:chOff x="7716152" y="4384413"/>
            <a:chExt cx="3719499" cy="7545061"/>
          </a:xfrm>
        </p:grpSpPr>
        <p:grpSp>
          <p:nvGrpSpPr>
            <p:cNvPr id="7" name="Group 25"/>
            <p:cNvGrpSpPr/>
            <p:nvPr/>
          </p:nvGrpSpPr>
          <p:grpSpPr>
            <a:xfrm>
              <a:off x="7716152" y="4384413"/>
              <a:ext cx="3719499" cy="7545061"/>
              <a:chOff x="0" y="0"/>
              <a:chExt cx="3851709" cy="7813251"/>
            </a:xfrm>
          </p:grpSpPr>
          <p:sp>
            <p:nvSpPr>
              <p:cNvPr id="8" name="Shape 16"/>
              <p:cNvSpPr/>
              <p:nvPr/>
            </p:nvSpPr>
            <p:spPr>
              <a:xfrm>
                <a:off x="139700" y="88900"/>
                <a:ext cx="3575433" cy="7639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72" y="19077"/>
                    </a:moveTo>
                    <a:lnTo>
                      <a:pt x="873" y="19077"/>
                    </a:lnTo>
                    <a:lnTo>
                      <a:pt x="873" y="2435"/>
                    </a:lnTo>
                    <a:lnTo>
                      <a:pt x="20772" y="2435"/>
                    </a:lnTo>
                    <a:cubicBezTo>
                      <a:pt x="20772" y="2435"/>
                      <a:pt x="20772" y="19077"/>
                      <a:pt x="20772" y="19077"/>
                    </a:cubicBezTo>
                    <a:close/>
                    <a:moveTo>
                      <a:pt x="18410" y="0"/>
                    </a:moveTo>
                    <a:lnTo>
                      <a:pt x="3190" y="0"/>
                    </a:lnTo>
                    <a:cubicBezTo>
                      <a:pt x="1428" y="0"/>
                      <a:pt x="0" y="668"/>
                      <a:pt x="0" y="1493"/>
                    </a:cubicBezTo>
                    <a:lnTo>
                      <a:pt x="0" y="20107"/>
                    </a:lnTo>
                    <a:cubicBezTo>
                      <a:pt x="0" y="20932"/>
                      <a:pt x="1428" y="21600"/>
                      <a:pt x="3190" y="21600"/>
                    </a:cubicBezTo>
                    <a:lnTo>
                      <a:pt x="18410" y="21600"/>
                    </a:lnTo>
                    <a:cubicBezTo>
                      <a:pt x="20172" y="21600"/>
                      <a:pt x="21600" y="20932"/>
                      <a:pt x="21600" y="20107"/>
                    </a:cubicBezTo>
                    <a:lnTo>
                      <a:pt x="21600" y="1493"/>
                    </a:lnTo>
                    <a:cubicBezTo>
                      <a:pt x="21600" y="668"/>
                      <a:pt x="20172" y="0"/>
                      <a:pt x="18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" name="Shape 17"/>
              <p:cNvSpPr/>
              <p:nvPr/>
            </p:nvSpPr>
            <p:spPr>
              <a:xfrm>
                <a:off x="3797300" y="1663700"/>
                <a:ext cx="54410" cy="5658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630"/>
                    </a:moveTo>
                    <a:lnTo>
                      <a:pt x="21600" y="970"/>
                    </a:lnTo>
                    <a:cubicBezTo>
                      <a:pt x="21600" y="434"/>
                      <a:pt x="17086" y="0"/>
                      <a:pt x="11516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11516" y="21600"/>
                    </a:lnTo>
                    <a:cubicBezTo>
                      <a:pt x="17086" y="21600"/>
                      <a:pt x="21600" y="21166"/>
                      <a:pt x="21600" y="206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Shape 18"/>
              <p:cNvSpPr/>
              <p:nvPr/>
            </p:nvSpPr>
            <p:spPr>
              <a:xfrm>
                <a:off x="50800" y="0"/>
                <a:ext cx="3749545" cy="7813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99" y="19900"/>
                    </a:moveTo>
                    <a:cubicBezTo>
                      <a:pt x="21099" y="20706"/>
                      <a:pt x="19737" y="21359"/>
                      <a:pt x="18057" y="21359"/>
                    </a:cubicBezTo>
                    <a:lnTo>
                      <a:pt x="3543" y="21359"/>
                    </a:lnTo>
                    <a:cubicBezTo>
                      <a:pt x="1863" y="21359"/>
                      <a:pt x="502" y="20706"/>
                      <a:pt x="502" y="19900"/>
                    </a:cubicBezTo>
                    <a:lnTo>
                      <a:pt x="502" y="1700"/>
                    </a:lnTo>
                    <a:cubicBezTo>
                      <a:pt x="502" y="894"/>
                      <a:pt x="1863" y="241"/>
                      <a:pt x="3543" y="241"/>
                    </a:cubicBezTo>
                    <a:lnTo>
                      <a:pt x="18057" y="241"/>
                    </a:lnTo>
                    <a:cubicBezTo>
                      <a:pt x="19737" y="241"/>
                      <a:pt x="21099" y="894"/>
                      <a:pt x="21099" y="1700"/>
                    </a:cubicBezTo>
                    <a:cubicBezTo>
                      <a:pt x="21099" y="1700"/>
                      <a:pt x="21099" y="19900"/>
                      <a:pt x="21099" y="19900"/>
                    </a:cubicBezTo>
                    <a:close/>
                    <a:moveTo>
                      <a:pt x="18057" y="0"/>
                    </a:moveTo>
                    <a:lnTo>
                      <a:pt x="3543" y="0"/>
                    </a:lnTo>
                    <a:cubicBezTo>
                      <a:pt x="1586" y="0"/>
                      <a:pt x="0" y="761"/>
                      <a:pt x="0" y="1700"/>
                    </a:cubicBezTo>
                    <a:lnTo>
                      <a:pt x="0" y="19900"/>
                    </a:lnTo>
                    <a:cubicBezTo>
                      <a:pt x="0" y="20839"/>
                      <a:pt x="1586" y="21600"/>
                      <a:pt x="3543" y="21600"/>
                    </a:cubicBezTo>
                    <a:lnTo>
                      <a:pt x="18057" y="21600"/>
                    </a:lnTo>
                    <a:cubicBezTo>
                      <a:pt x="20014" y="21600"/>
                      <a:pt x="21600" y="20839"/>
                      <a:pt x="21600" y="19900"/>
                    </a:cubicBezTo>
                    <a:lnTo>
                      <a:pt x="21600" y="1700"/>
                    </a:lnTo>
                    <a:cubicBezTo>
                      <a:pt x="21600" y="761"/>
                      <a:pt x="20014" y="0"/>
                      <a:pt x="180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Shape 19"/>
              <p:cNvSpPr/>
              <p:nvPr/>
            </p:nvSpPr>
            <p:spPr>
              <a:xfrm>
                <a:off x="1612900" y="6972300"/>
                <a:ext cx="609391" cy="609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Shape 20"/>
              <p:cNvSpPr/>
              <p:nvPr/>
            </p:nvSpPr>
            <p:spPr>
              <a:xfrm>
                <a:off x="1651000" y="457200"/>
                <a:ext cx="609391" cy="130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86" y="21600"/>
                    </a:moveTo>
                    <a:lnTo>
                      <a:pt x="2314" y="21600"/>
                    </a:lnTo>
                    <a:cubicBezTo>
                      <a:pt x="1036" y="21600"/>
                      <a:pt x="0" y="16765"/>
                      <a:pt x="0" y="10800"/>
                    </a:cubicBezTo>
                    <a:lnTo>
                      <a:pt x="0" y="10800"/>
                    </a:lnTo>
                    <a:cubicBezTo>
                      <a:pt x="0" y="4835"/>
                      <a:pt x="1036" y="0"/>
                      <a:pt x="2314" y="0"/>
                    </a:cubicBezTo>
                    <a:lnTo>
                      <a:pt x="19286" y="0"/>
                    </a:lnTo>
                    <a:cubicBezTo>
                      <a:pt x="20564" y="0"/>
                      <a:pt x="21600" y="4835"/>
                      <a:pt x="21600" y="10800"/>
                    </a:cubicBezTo>
                    <a:lnTo>
                      <a:pt x="21600" y="10800"/>
                    </a:lnTo>
                    <a:cubicBezTo>
                      <a:pt x="21600" y="16765"/>
                      <a:pt x="20564" y="21600"/>
                      <a:pt x="19286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Shape 21"/>
              <p:cNvSpPr/>
              <p:nvPr/>
            </p:nvSpPr>
            <p:spPr>
              <a:xfrm>
                <a:off x="1295400" y="457200"/>
                <a:ext cx="130584" cy="130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Shape 22"/>
              <p:cNvSpPr/>
              <p:nvPr/>
            </p:nvSpPr>
            <p:spPr>
              <a:xfrm>
                <a:off x="0" y="1676400"/>
                <a:ext cx="54410" cy="562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083" y="21600"/>
                    </a:lnTo>
                    <a:cubicBezTo>
                      <a:pt x="4515" y="21600"/>
                      <a:pt x="0" y="21164"/>
                      <a:pt x="0" y="20625"/>
                    </a:cubicBezTo>
                    <a:lnTo>
                      <a:pt x="0" y="975"/>
                    </a:lnTo>
                    <a:cubicBezTo>
                      <a:pt x="0" y="436"/>
                      <a:pt x="4515" y="0"/>
                      <a:pt x="10083" y="0"/>
                    </a:cubicBez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Shape 23"/>
              <p:cNvSpPr/>
              <p:nvPr/>
            </p:nvSpPr>
            <p:spPr>
              <a:xfrm>
                <a:off x="0" y="2387600"/>
                <a:ext cx="54410" cy="562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083" y="21600"/>
                    </a:lnTo>
                    <a:cubicBezTo>
                      <a:pt x="4515" y="21600"/>
                      <a:pt x="0" y="21164"/>
                      <a:pt x="0" y="20625"/>
                    </a:cubicBezTo>
                    <a:lnTo>
                      <a:pt x="0" y="975"/>
                    </a:lnTo>
                    <a:cubicBezTo>
                      <a:pt x="0" y="436"/>
                      <a:pt x="4515" y="0"/>
                      <a:pt x="10083" y="0"/>
                    </a:cubicBez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" name="Shape 24"/>
              <p:cNvSpPr/>
              <p:nvPr/>
            </p:nvSpPr>
            <p:spPr>
              <a:xfrm>
                <a:off x="0" y="1016000"/>
                <a:ext cx="54410" cy="272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0" name="Shape 31"/>
            <p:cNvSpPr/>
            <p:nvPr/>
          </p:nvSpPr>
          <p:spPr>
            <a:xfrm>
              <a:off x="9567926" y="4610967"/>
              <a:ext cx="70364" cy="7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2F2A2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33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35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3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906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Shape 302"/>
          <p:cNvSpPr/>
          <p:nvPr/>
        </p:nvSpPr>
        <p:spPr>
          <a:xfrm>
            <a:off x="1144368" y="3823884"/>
            <a:ext cx="1155988" cy="1139346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" name="Shape 303"/>
          <p:cNvSpPr/>
          <p:nvPr/>
        </p:nvSpPr>
        <p:spPr>
          <a:xfrm>
            <a:off x="3434462" y="3817941"/>
            <a:ext cx="1177811" cy="11381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Shape 304"/>
          <p:cNvSpPr/>
          <p:nvPr/>
        </p:nvSpPr>
        <p:spPr>
          <a:xfrm>
            <a:off x="5694618" y="3817941"/>
            <a:ext cx="1133646" cy="113174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305"/>
          <p:cNvSpPr/>
          <p:nvPr/>
        </p:nvSpPr>
        <p:spPr>
          <a:xfrm>
            <a:off x="7982444" y="3832682"/>
            <a:ext cx="1152245" cy="11209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306"/>
          <p:cNvSpPr/>
          <p:nvPr/>
        </p:nvSpPr>
        <p:spPr>
          <a:xfrm>
            <a:off x="10307474" y="3841335"/>
            <a:ext cx="1108598" cy="109639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" name="Shape 307"/>
          <p:cNvSpPr/>
          <p:nvPr/>
        </p:nvSpPr>
        <p:spPr>
          <a:xfrm>
            <a:off x="1110572" y="6373993"/>
            <a:ext cx="11462234" cy="161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3000" baseline="0"/>
            </a:pPr>
            <a:r>
              <a:rPr sz="2400" dirty="0">
                <a:latin typeface="+mj-lt"/>
              </a:rPr>
              <a:t>Дополнительные </a:t>
            </a:r>
            <a:r>
              <a:rPr sz="2400" dirty="0" smtClean="0">
                <a:latin typeface="+mj-lt"/>
              </a:rPr>
              <a:t>цвета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400" dirty="0" smtClean="0"/>
              <a:t>Применяются </a:t>
            </a:r>
            <a:r>
              <a:rPr lang="ru-RU" sz="2400" dirty="0"/>
              <a:t>в </a:t>
            </a:r>
            <a:r>
              <a:rPr lang="ru-RU" sz="2400" dirty="0" smtClean="0"/>
              <a:t>диаграммах</a:t>
            </a:r>
            <a:r>
              <a:rPr lang="ru-RU" sz="2400" dirty="0"/>
              <a:t>, если все элементы </a:t>
            </a:r>
            <a:r>
              <a:rPr lang="ru-RU" sz="2400" dirty="0" smtClean="0"/>
              <a:t>диаграммы </a:t>
            </a:r>
            <a:r>
              <a:rPr lang="ru-RU" sz="2400" dirty="0"/>
              <a:t>одинаково важны,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а </a:t>
            </a:r>
            <a:r>
              <a:rPr lang="ru-RU" sz="2400" dirty="0"/>
              <a:t>основных цветов для них не хватает</a:t>
            </a:r>
            <a:r>
              <a:rPr sz="2400" dirty="0"/>
              <a:t/>
            </a:r>
            <a:br>
              <a:rPr sz="2400" dirty="0"/>
            </a:br>
            <a:r>
              <a:rPr dirty="0"/>
              <a:t> </a:t>
            </a:r>
          </a:p>
        </p:txBody>
      </p:sp>
      <p:sp>
        <p:nvSpPr>
          <p:cNvPr id="11" name="Shape 312"/>
          <p:cNvSpPr/>
          <p:nvPr/>
        </p:nvSpPr>
        <p:spPr>
          <a:xfrm>
            <a:off x="1119555" y="5013376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sz="2400" dirty="0"/>
              <a:t>255;204;0</a:t>
            </a:r>
          </a:p>
        </p:txBody>
      </p:sp>
      <p:sp>
        <p:nvSpPr>
          <p:cNvPr id="12" name="Shape 313"/>
          <p:cNvSpPr/>
          <p:nvPr/>
        </p:nvSpPr>
        <p:spPr>
          <a:xfrm>
            <a:off x="3395621" y="5013376"/>
            <a:ext cx="21499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</a:t>
            </a:r>
            <a:br>
              <a:rPr sz="2400" dirty="0"/>
            </a:br>
            <a:r>
              <a:rPr lang="ru-RU" sz="2400" dirty="0" smtClean="0"/>
              <a:t>56</a:t>
            </a:r>
            <a:r>
              <a:rPr sz="2400" dirty="0" smtClean="0"/>
              <a:t>;12</a:t>
            </a:r>
            <a:r>
              <a:rPr lang="ru-RU" sz="2400" dirty="0" smtClean="0"/>
              <a:t>0</a:t>
            </a:r>
            <a:r>
              <a:rPr sz="2400" dirty="0" smtClean="0"/>
              <a:t>;190</a:t>
            </a:r>
            <a:endParaRPr sz="2400" dirty="0"/>
          </a:p>
        </p:txBody>
      </p:sp>
      <p:sp>
        <p:nvSpPr>
          <p:cNvPr id="13" name="Shape 314"/>
          <p:cNvSpPr/>
          <p:nvPr/>
        </p:nvSpPr>
        <p:spPr>
          <a:xfrm>
            <a:off x="5644656" y="5013376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 dirty="0"/>
              <a:t>RGB: </a:t>
            </a:r>
            <a:br>
              <a:rPr sz="2400" dirty="0"/>
            </a:br>
            <a:r>
              <a:rPr sz="2400" dirty="0"/>
              <a:t>255;0;0</a:t>
            </a:r>
          </a:p>
        </p:txBody>
      </p:sp>
      <p:sp>
        <p:nvSpPr>
          <p:cNvPr id="14" name="Shape 315"/>
          <p:cNvSpPr/>
          <p:nvPr/>
        </p:nvSpPr>
        <p:spPr>
          <a:xfrm>
            <a:off x="7938142" y="5013376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200" baseline="0"/>
            </a:pPr>
            <a:r>
              <a:rPr sz="2400"/>
              <a:t>RGB: </a:t>
            </a:r>
            <a:br>
              <a:rPr sz="2400"/>
            </a:br>
            <a:r>
              <a:rPr sz="2400"/>
              <a:t>0;0;0</a:t>
            </a:r>
          </a:p>
        </p:txBody>
      </p:sp>
      <p:sp>
        <p:nvSpPr>
          <p:cNvPr id="15" name="Shape 316"/>
          <p:cNvSpPr/>
          <p:nvPr/>
        </p:nvSpPr>
        <p:spPr>
          <a:xfrm>
            <a:off x="10242740" y="5013376"/>
            <a:ext cx="2137229" cy="85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457200">
              <a:lnSpc>
                <a:spcPct val="100000"/>
              </a:lnSpc>
              <a:spcBef>
                <a:spcPts val="0"/>
              </a:spcBef>
              <a:defRPr sz="2200" baseline="0"/>
            </a:lvl1pPr>
          </a:lstStyle>
          <a:p>
            <a:r>
              <a:rPr sz="2400" dirty="0"/>
              <a:t>RGB</a:t>
            </a:r>
            <a:r>
              <a:rPr sz="2400" dirty="0" smtClean="0"/>
              <a:t>: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255;255;255</a:t>
            </a:r>
            <a:endParaRPr sz="2400" dirty="0"/>
          </a:p>
        </p:txBody>
      </p:sp>
      <p:sp>
        <p:nvSpPr>
          <p:cNvPr id="16" name="Shape 317"/>
          <p:cNvSpPr/>
          <p:nvPr/>
        </p:nvSpPr>
        <p:spPr>
          <a:xfrm>
            <a:off x="11928826" y="4025940"/>
            <a:ext cx="3635351" cy="15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t>=    Яндекс</a:t>
            </a:r>
          </a:p>
        </p:txBody>
      </p:sp>
      <p:sp>
        <p:nvSpPr>
          <p:cNvPr id="17" name="Shape 318"/>
          <p:cNvSpPr/>
          <p:nvPr/>
        </p:nvSpPr>
        <p:spPr>
          <a:xfrm>
            <a:off x="9459937" y="4023903"/>
            <a:ext cx="588963" cy="112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 algn="ctr"/>
            <a:r>
              <a:rPr dirty="0"/>
              <a:t>+</a:t>
            </a:r>
          </a:p>
        </p:txBody>
      </p:sp>
      <p:sp>
        <p:nvSpPr>
          <p:cNvPr id="18" name="Shape 319"/>
          <p:cNvSpPr/>
          <p:nvPr/>
        </p:nvSpPr>
        <p:spPr>
          <a:xfrm>
            <a:off x="7152737" y="3998197"/>
            <a:ext cx="588963" cy="112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 algn="ctr"/>
            <a:r>
              <a:t>+</a:t>
            </a:r>
          </a:p>
        </p:txBody>
      </p:sp>
      <p:sp>
        <p:nvSpPr>
          <p:cNvPr id="19" name="Shape 320"/>
          <p:cNvSpPr/>
          <p:nvPr/>
        </p:nvSpPr>
        <p:spPr>
          <a:xfrm>
            <a:off x="4896773" y="4023903"/>
            <a:ext cx="588963" cy="112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 algn="ctr"/>
            <a:r>
              <a:t>+</a:t>
            </a:r>
          </a:p>
        </p:txBody>
      </p:sp>
      <p:sp>
        <p:nvSpPr>
          <p:cNvPr id="20" name="Shape 321"/>
          <p:cNvSpPr/>
          <p:nvPr/>
        </p:nvSpPr>
        <p:spPr>
          <a:xfrm>
            <a:off x="2589573" y="3998197"/>
            <a:ext cx="588963" cy="112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pPr algn="ctr"/>
            <a:r>
              <a:t>+</a:t>
            </a:r>
          </a:p>
        </p:txBody>
      </p:sp>
      <p:sp>
        <p:nvSpPr>
          <p:cNvPr id="21" name="Shape 322"/>
          <p:cNvSpPr/>
          <p:nvPr/>
        </p:nvSpPr>
        <p:spPr>
          <a:xfrm>
            <a:off x="1110713" y="2996581"/>
            <a:ext cx="12200845" cy="91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3000" baseline="0"/>
            </a:lvl1pPr>
          </a:lstStyle>
          <a:p>
            <a:r>
              <a:rPr lang="ru-RU" sz="2400" dirty="0">
                <a:latin typeface="+mj-lt"/>
              </a:rPr>
              <a:t>Основные </a:t>
            </a:r>
            <a:r>
              <a:rPr lang="ru-RU" sz="2400" dirty="0" smtClean="0">
                <a:latin typeface="+mj-lt"/>
              </a:rPr>
              <a:t>цвета</a:t>
            </a:r>
            <a:endParaRPr sz="2400" dirty="0">
              <a:latin typeface="+mj-lt"/>
            </a:endParaRPr>
          </a:p>
        </p:txBody>
      </p:sp>
      <p:grpSp>
        <p:nvGrpSpPr>
          <p:cNvPr id="48" name="Группа 47"/>
          <p:cNvGrpSpPr/>
          <p:nvPr/>
        </p:nvGrpSpPr>
        <p:grpSpPr>
          <a:xfrm>
            <a:off x="8000749" y="8017362"/>
            <a:ext cx="2137229" cy="2065317"/>
            <a:chOff x="3551883" y="8021225"/>
            <a:chExt cx="2137229" cy="2065317"/>
          </a:xfrm>
        </p:grpSpPr>
        <p:sp>
          <p:nvSpPr>
            <p:cNvPr id="22" name="Shape 323"/>
            <p:cNvSpPr/>
            <p:nvPr/>
          </p:nvSpPr>
          <p:spPr>
            <a:xfrm>
              <a:off x="3569406" y="8021225"/>
              <a:ext cx="1155988" cy="1155988"/>
            </a:xfrm>
            <a:prstGeom prst="rect">
              <a:avLst/>
            </a:prstGeom>
            <a:solidFill>
              <a:srgbClr val="72C3E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25" name="Shape 326"/>
            <p:cNvSpPr/>
            <p:nvPr/>
          </p:nvSpPr>
          <p:spPr>
            <a:xfrm>
              <a:off x="3551883" y="9234306"/>
              <a:ext cx="2137229" cy="8522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/>
                <a:t>114;195;224</a:t>
              </a:r>
            </a:p>
          </p:txBody>
        </p:sp>
      </p:grpSp>
      <p:grpSp>
        <p:nvGrpSpPr>
          <p:cNvPr id="49" name="Группа 48"/>
          <p:cNvGrpSpPr/>
          <p:nvPr/>
        </p:nvGrpSpPr>
        <p:grpSpPr>
          <a:xfrm>
            <a:off x="3362954" y="7988968"/>
            <a:ext cx="2137229" cy="2078322"/>
            <a:chOff x="5820010" y="8001930"/>
            <a:chExt cx="2137229" cy="2078322"/>
          </a:xfrm>
        </p:grpSpPr>
        <p:sp>
          <p:nvSpPr>
            <p:cNvPr id="23" name="Shape 324"/>
            <p:cNvSpPr/>
            <p:nvPr/>
          </p:nvSpPr>
          <p:spPr>
            <a:xfrm>
              <a:off x="5884840" y="8001930"/>
              <a:ext cx="1130930" cy="1155988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26" name="Shape 327"/>
            <p:cNvSpPr/>
            <p:nvPr/>
          </p:nvSpPr>
          <p:spPr>
            <a:xfrm>
              <a:off x="5820010" y="9228015"/>
              <a:ext cx="2137229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/>
                <a:t>143;213;65</a:t>
              </a: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1144018" y="10309985"/>
            <a:ext cx="2187758" cy="2077820"/>
            <a:chOff x="8141691" y="8021225"/>
            <a:chExt cx="2187758" cy="2077820"/>
          </a:xfrm>
        </p:grpSpPr>
        <p:sp>
          <p:nvSpPr>
            <p:cNvPr id="24" name="Shape 325"/>
            <p:cNvSpPr/>
            <p:nvPr/>
          </p:nvSpPr>
          <p:spPr>
            <a:xfrm>
              <a:off x="8141691" y="8021225"/>
              <a:ext cx="1146697" cy="1139346"/>
            </a:xfrm>
            <a:prstGeom prst="rect">
              <a:avLst/>
            </a:prstGeom>
            <a:solidFill>
              <a:srgbClr val="5BCD9D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27" name="Shape 328"/>
            <p:cNvSpPr/>
            <p:nvPr/>
          </p:nvSpPr>
          <p:spPr>
            <a:xfrm>
              <a:off x="8192220" y="9246809"/>
              <a:ext cx="2137229" cy="8522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/>
                <a:t>RGB: </a:t>
              </a:r>
              <a:br>
                <a:rPr sz="2400"/>
              </a:br>
              <a:r>
                <a:rPr sz="2400"/>
                <a:t>91;205;157</a:t>
              </a:r>
            </a:p>
          </p:txBody>
        </p:sp>
      </p:grpSp>
      <p:grpSp>
        <p:nvGrpSpPr>
          <p:cNvPr id="52" name="Группа 51"/>
          <p:cNvGrpSpPr/>
          <p:nvPr/>
        </p:nvGrpSpPr>
        <p:grpSpPr>
          <a:xfrm>
            <a:off x="5644656" y="8002588"/>
            <a:ext cx="2137229" cy="2077821"/>
            <a:chOff x="3589678" y="10264937"/>
            <a:chExt cx="2137229" cy="2077821"/>
          </a:xfrm>
        </p:grpSpPr>
        <p:sp>
          <p:nvSpPr>
            <p:cNvPr id="28" name="Shape 329"/>
            <p:cNvSpPr/>
            <p:nvPr/>
          </p:nvSpPr>
          <p:spPr>
            <a:xfrm>
              <a:off x="3656618" y="10264937"/>
              <a:ext cx="1176051" cy="1139347"/>
            </a:xfrm>
            <a:prstGeom prst="rect">
              <a:avLst/>
            </a:prstGeom>
            <a:solidFill>
              <a:srgbClr val="9E64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31" name="Shape 332"/>
            <p:cNvSpPr/>
            <p:nvPr/>
          </p:nvSpPr>
          <p:spPr>
            <a:xfrm>
              <a:off x="3589678" y="11490521"/>
              <a:ext cx="2137229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/>
                <a:t>RGB: </a:t>
              </a:r>
              <a:br>
                <a:rPr sz="2400"/>
              </a:br>
              <a:r>
                <a:rPr sz="2400"/>
                <a:t>158;100;169</a:t>
              </a:r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7938141" y="10309985"/>
            <a:ext cx="2137229" cy="2094545"/>
            <a:chOff x="5894276" y="10264937"/>
            <a:chExt cx="2137229" cy="2094545"/>
          </a:xfrm>
        </p:grpSpPr>
        <p:sp>
          <p:nvSpPr>
            <p:cNvPr id="29" name="Shape 330"/>
            <p:cNvSpPr/>
            <p:nvPr/>
          </p:nvSpPr>
          <p:spPr>
            <a:xfrm>
              <a:off x="5973108" y="10264937"/>
              <a:ext cx="1130930" cy="1139347"/>
            </a:xfrm>
            <a:prstGeom prst="rect">
              <a:avLst/>
            </a:prstGeom>
            <a:solidFill>
              <a:srgbClr val="6D64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32" name="Shape 333"/>
            <p:cNvSpPr/>
            <p:nvPr/>
          </p:nvSpPr>
          <p:spPr>
            <a:xfrm>
              <a:off x="5894276" y="11507246"/>
              <a:ext cx="2137229" cy="8522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 smtClean="0"/>
                <a:t>109;100;16</a:t>
              </a:r>
              <a:r>
                <a:rPr lang="ru-RU" sz="2400" dirty="0" smtClean="0"/>
                <a:t>9</a:t>
              </a:r>
              <a:endParaRPr sz="2400" dirty="0"/>
            </a:p>
          </p:txBody>
        </p:sp>
      </p:grpSp>
      <p:grpSp>
        <p:nvGrpSpPr>
          <p:cNvPr id="54" name="Группа 53"/>
          <p:cNvGrpSpPr/>
          <p:nvPr/>
        </p:nvGrpSpPr>
        <p:grpSpPr>
          <a:xfrm>
            <a:off x="5640741" y="10309985"/>
            <a:ext cx="2137229" cy="2077821"/>
            <a:chOff x="8154424" y="10264937"/>
            <a:chExt cx="2137229" cy="2077821"/>
          </a:xfrm>
        </p:grpSpPr>
        <p:sp>
          <p:nvSpPr>
            <p:cNvPr id="30" name="Shape 331"/>
            <p:cNvSpPr/>
            <p:nvPr/>
          </p:nvSpPr>
          <p:spPr>
            <a:xfrm>
              <a:off x="8219827" y="10264937"/>
              <a:ext cx="1146698" cy="1155988"/>
            </a:xfrm>
            <a:prstGeom prst="rect">
              <a:avLst/>
            </a:prstGeom>
            <a:solidFill>
              <a:srgbClr val="FC6767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33" name="Shape 334"/>
            <p:cNvSpPr/>
            <p:nvPr/>
          </p:nvSpPr>
          <p:spPr>
            <a:xfrm>
              <a:off x="8154424" y="11490521"/>
              <a:ext cx="2137229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/>
                <a:t>252;103;103</a:t>
              </a:r>
            </a:p>
          </p:txBody>
        </p:sp>
      </p:grpSp>
      <p:grpSp>
        <p:nvGrpSpPr>
          <p:cNvPr id="45" name="Группа 44"/>
          <p:cNvGrpSpPr/>
          <p:nvPr/>
        </p:nvGrpSpPr>
        <p:grpSpPr>
          <a:xfrm>
            <a:off x="3371318" y="10309985"/>
            <a:ext cx="2405650" cy="2074019"/>
            <a:chOff x="1182919" y="8108082"/>
            <a:chExt cx="2405650" cy="2074019"/>
          </a:xfrm>
        </p:grpSpPr>
        <p:sp>
          <p:nvSpPr>
            <p:cNvPr id="34" name="Shape 335"/>
            <p:cNvSpPr/>
            <p:nvPr/>
          </p:nvSpPr>
          <p:spPr>
            <a:xfrm>
              <a:off x="1230047" y="8108082"/>
              <a:ext cx="1130930" cy="1157092"/>
            </a:xfrm>
            <a:prstGeom prst="rect">
              <a:avLst/>
            </a:prstGeom>
            <a:solidFill>
              <a:srgbClr val="7F7F7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182919" y="9329864"/>
              <a:ext cx="2405650" cy="8522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sz="2400" dirty="0" smtClean="0"/>
                <a:t>1</a:t>
              </a:r>
              <a:r>
                <a:rPr lang="ru-RU" sz="2400" dirty="0" smtClean="0"/>
                <a:t>27</a:t>
              </a:r>
              <a:r>
                <a:rPr sz="2400" dirty="0" smtClean="0"/>
                <a:t>;1</a:t>
              </a:r>
              <a:r>
                <a:rPr lang="ru-RU" sz="2400" dirty="0" smtClean="0"/>
                <a:t>27</a:t>
              </a:r>
              <a:r>
                <a:rPr sz="2400" dirty="0" smtClean="0"/>
                <a:t>;1</a:t>
              </a:r>
              <a:r>
                <a:rPr lang="ru-RU" sz="2400" dirty="0" smtClean="0"/>
                <a:t>27</a:t>
              </a:r>
              <a:endParaRPr sz="2400" dirty="0"/>
            </a:p>
          </p:txBody>
        </p:sp>
      </p:grpSp>
      <p:grpSp>
        <p:nvGrpSpPr>
          <p:cNvPr id="55" name="Группа 54"/>
          <p:cNvGrpSpPr/>
          <p:nvPr/>
        </p:nvGrpSpPr>
        <p:grpSpPr>
          <a:xfrm>
            <a:off x="1130624" y="8002588"/>
            <a:ext cx="2157939" cy="2065146"/>
            <a:chOff x="10294610" y="10271746"/>
            <a:chExt cx="2157939" cy="2065146"/>
          </a:xfrm>
        </p:grpSpPr>
        <p:sp>
          <p:nvSpPr>
            <p:cNvPr id="35" name="Shape 336"/>
            <p:cNvSpPr/>
            <p:nvPr/>
          </p:nvSpPr>
          <p:spPr>
            <a:xfrm>
              <a:off x="10294610" y="10271746"/>
              <a:ext cx="1130930" cy="1139347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37" name="Shape 338"/>
            <p:cNvSpPr/>
            <p:nvPr/>
          </p:nvSpPr>
          <p:spPr>
            <a:xfrm>
              <a:off x="10315319" y="11484656"/>
              <a:ext cx="2137230" cy="8522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 dirty="0"/>
                <a:t>RGB: </a:t>
              </a:r>
              <a:br>
                <a:rPr sz="2400" dirty="0"/>
              </a:br>
              <a:r>
                <a:rPr lang="ru-RU" sz="2400" dirty="0" smtClean="0"/>
                <a:t>191</a:t>
              </a:r>
              <a:r>
                <a:rPr sz="2400" dirty="0" smtClean="0"/>
                <a:t>;</a:t>
              </a:r>
              <a:r>
                <a:rPr lang="ru-RU" sz="2400" dirty="0" smtClean="0"/>
                <a:t>191</a:t>
              </a:r>
              <a:r>
                <a:rPr sz="2400" dirty="0" smtClean="0"/>
                <a:t>;1</a:t>
              </a:r>
              <a:r>
                <a:rPr lang="ru-RU" sz="2400" dirty="0" smtClean="0"/>
                <a:t>91</a:t>
              </a:r>
              <a:endParaRPr sz="2400" dirty="0"/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10292766" y="8014475"/>
            <a:ext cx="2187757" cy="2077820"/>
            <a:chOff x="10260338" y="8021225"/>
            <a:chExt cx="2187757" cy="2077820"/>
          </a:xfrm>
        </p:grpSpPr>
        <p:sp>
          <p:nvSpPr>
            <p:cNvPr id="38" name="Shape 339"/>
            <p:cNvSpPr/>
            <p:nvPr/>
          </p:nvSpPr>
          <p:spPr>
            <a:xfrm>
              <a:off x="10260338" y="8021225"/>
              <a:ext cx="1146697" cy="1139346"/>
            </a:xfrm>
            <a:prstGeom prst="rect">
              <a:avLst/>
            </a:prstGeom>
            <a:solidFill>
              <a:srgbClr val="FE8C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solidFill>
                    <a:srgbClr val="FD76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/>
            </a:p>
          </p:txBody>
        </p:sp>
        <p:sp>
          <p:nvSpPr>
            <p:cNvPr id="39" name="Shape 340"/>
            <p:cNvSpPr/>
            <p:nvPr/>
          </p:nvSpPr>
          <p:spPr>
            <a:xfrm>
              <a:off x="10310866" y="9246809"/>
              <a:ext cx="2137229" cy="8522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200" baseline="0"/>
              </a:pPr>
              <a:r>
                <a:rPr sz="2400"/>
                <a:t>RGB: </a:t>
              </a:r>
              <a:br>
                <a:rPr sz="2400"/>
              </a:br>
              <a:r>
                <a:rPr sz="2400"/>
                <a:t>254;140;0</a:t>
              </a:r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17326815" y="3160953"/>
            <a:ext cx="5937222" cy="9195170"/>
            <a:chOff x="17922239" y="3160953"/>
            <a:chExt cx="5937222" cy="9195170"/>
          </a:xfrm>
        </p:grpSpPr>
        <p:grpSp>
          <p:nvGrpSpPr>
            <p:cNvPr id="40" name="Group 298"/>
            <p:cNvGrpSpPr/>
            <p:nvPr/>
          </p:nvGrpSpPr>
          <p:grpSpPr>
            <a:xfrm>
              <a:off x="17922239" y="4420342"/>
              <a:ext cx="5937222" cy="7935781"/>
              <a:chOff x="33069" y="281815"/>
              <a:chExt cx="5937221" cy="7111500"/>
            </a:xfrm>
          </p:grpSpPr>
          <p:sp>
            <p:nvSpPr>
              <p:cNvPr id="41" name="Shape 296"/>
              <p:cNvSpPr/>
              <p:nvPr/>
            </p:nvSpPr>
            <p:spPr>
              <a:xfrm>
                <a:off x="33069" y="281815"/>
                <a:ext cx="5937221" cy="7111500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Shape 297"/>
              <p:cNvSpPr/>
              <p:nvPr/>
            </p:nvSpPr>
            <p:spPr>
              <a:xfrm>
                <a:off x="340844" y="381745"/>
                <a:ext cx="5310469" cy="2837256"/>
              </a:xfrm>
              <a:prstGeom prst="rect">
                <a:avLst/>
              </a:prstGeom>
              <a:noFill/>
              <a:ln w="12700" cap="flat">
                <a:solidFill>
                  <a:srgbClr val="3878BE"/>
                </a:solidFill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Выбрать </a:t>
                </a:r>
                <a:r>
                  <a:rPr lang="ru-RU" sz="2400" dirty="0"/>
                  <a:t>один </a:t>
                </a:r>
                <a:r>
                  <a:rPr lang="ru-RU" sz="2400" dirty="0" smtClean="0"/>
                  <a:t>из предустановленных цветов</a:t>
                </a:r>
                <a:r>
                  <a:rPr sz="2400" dirty="0" smtClean="0"/>
                  <a:t> </a:t>
                </a:r>
                <a:r>
                  <a:rPr sz="2400" dirty="0"/>
                  <a:t>можно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ru-RU" sz="2400" dirty="0" smtClean="0"/>
                  <a:t>в верхнем меню</a:t>
                </a:r>
                <a:r>
                  <a:rPr lang="ru-RU" sz="2400" dirty="0"/>
                  <a:t> </a:t>
                </a:r>
                <a:r>
                  <a:rPr lang="ru-RU" sz="2400" dirty="0" smtClean="0"/>
                  <a:t>с помощью кнопок:</a:t>
                </a:r>
                <a:r>
                  <a:rPr sz="2400" dirty="0"/>
                  <a:t>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ru-RU" sz="2400" dirty="0" smtClean="0"/>
              </a:p>
              <a:p>
                <a:endParaRPr lang="ru-RU" sz="2400" dirty="0" smtClean="0"/>
              </a:p>
              <a:p>
                <a:endParaRPr lang="ru-RU" sz="2400" dirty="0" smtClean="0"/>
              </a:p>
              <a:p>
                <a:r>
                  <a:rPr lang="ru-RU" sz="2400" dirty="0" smtClean="0"/>
                  <a:t>Важно: используйте </a:t>
                </a:r>
                <a:r>
                  <a:rPr lang="ru-RU" sz="2400" dirty="0" smtClean="0">
                    <a:latin typeface="+mj-lt"/>
                  </a:rPr>
                  <a:t>Цвета темы</a:t>
                </a:r>
                <a:r>
                  <a:rPr lang="ru-RU" sz="2400" dirty="0" smtClean="0"/>
                  <a:t>,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ru-RU" sz="2400" dirty="0" smtClean="0"/>
                  <a:t>а не </a:t>
                </a:r>
                <a:r>
                  <a:rPr lang="ru-RU" sz="2400" dirty="0" smtClean="0">
                    <a:latin typeface="+mj-lt"/>
                  </a:rPr>
                  <a:t>Стандартные цвета </a:t>
                </a:r>
                <a:r>
                  <a:rPr lang="ru-RU" sz="2400" dirty="0" smtClean="0"/>
                  <a:t>Р</a:t>
                </a:r>
                <a:r>
                  <a:rPr lang="en-US" sz="2400" dirty="0" err="1" smtClean="0"/>
                  <a:t>ower</a:t>
                </a:r>
                <a:r>
                  <a:rPr lang="ru-RU" sz="2400" dirty="0" smtClean="0"/>
                  <a:t>Р</a:t>
                </a:r>
                <a:r>
                  <a:rPr lang="en-US" sz="2400" dirty="0" err="1" smtClean="0"/>
                  <a:t>oint</a:t>
                </a:r>
                <a:endParaRPr sz="2400" dirty="0"/>
              </a:p>
            </p:txBody>
          </p:sp>
        </p:grpSp>
        <p:sp>
          <p:nvSpPr>
            <p:cNvPr id="43" name="Shape 311"/>
            <p:cNvSpPr/>
            <p:nvPr/>
          </p:nvSpPr>
          <p:spPr>
            <a:xfrm>
              <a:off x="17953026" y="3160953"/>
              <a:ext cx="4970791" cy="9450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200" baseline="0"/>
              </a:pPr>
              <a:r>
                <a:rPr lang="ru-RU" sz="2400" dirty="0">
                  <a:ea typeface="Yandex Sans Text Regular"/>
                  <a:cs typeface="Yandex Sans Text Regular"/>
                  <a:sym typeface="Yandex Sans Text Regular"/>
                </a:rPr>
                <a:t>Пожалуйста, используйте только предустановленные цвета. </a:t>
              </a:r>
            </a:p>
          </p:txBody>
        </p:sp>
        <p:pic>
          <p:nvPicPr>
            <p:cNvPr id="44" name="Изображение 43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" b="21392"/>
            <a:stretch/>
          </p:blipFill>
          <p:spPr>
            <a:xfrm>
              <a:off x="18288688" y="7619123"/>
              <a:ext cx="3799665" cy="4446610"/>
            </a:xfrm>
            <a:prstGeom prst="rect">
              <a:avLst/>
            </a:prstGeom>
          </p:spPr>
        </p:pic>
        <p:pic>
          <p:nvPicPr>
            <p:cNvPr id="46" name="Изображение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4496" y="5689144"/>
              <a:ext cx="744131" cy="1091392"/>
            </a:xfrm>
            <a:prstGeom prst="rect">
              <a:avLst/>
            </a:prstGeom>
          </p:spPr>
        </p:pic>
        <p:sp>
          <p:nvSpPr>
            <p:cNvPr id="47" name="Прямоугольник 46"/>
            <p:cNvSpPr/>
            <p:nvPr/>
          </p:nvSpPr>
          <p:spPr>
            <a:xfrm>
              <a:off x="18103551" y="8325536"/>
              <a:ext cx="4284133" cy="746072"/>
            </a:xfrm>
            <a:prstGeom prst="rect">
              <a:avLst/>
            </a:prstGeom>
            <a:noFill/>
            <a:ln w="508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Смартфоны </a:t>
            </a:r>
            <a:r>
              <a:rPr lang="en-US" dirty="0"/>
              <a:t>Android</a:t>
            </a:r>
            <a:r>
              <a:rPr lang="ru-RU" dirty="0"/>
              <a:t> и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70</a:t>
            </a:fld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Рисунок 6"/>
          <p:cNvSpPr>
            <a:spLocks noGrp="1"/>
          </p:cNvSpPr>
          <p:nvPr>
            <p:ph type="pic" sz="quarter" idx="20"/>
          </p:nvPr>
        </p:nvSpPr>
        <p:spPr/>
      </p:sp>
      <p:grpSp>
        <p:nvGrpSpPr>
          <p:cNvPr id="8" name="Group 13"/>
          <p:cNvGrpSpPr/>
          <p:nvPr/>
        </p:nvGrpSpPr>
        <p:grpSpPr>
          <a:xfrm>
            <a:off x="9966676" y="3335676"/>
            <a:ext cx="4433269" cy="8628063"/>
            <a:chOff x="0" y="0"/>
            <a:chExt cx="4091495" cy="7962900"/>
          </a:xfrm>
        </p:grpSpPr>
        <p:sp>
          <p:nvSpPr>
            <p:cNvPr id="9" name="Shape 6"/>
            <p:cNvSpPr/>
            <p:nvPr/>
          </p:nvSpPr>
          <p:spPr>
            <a:xfrm>
              <a:off x="2044700" y="0"/>
              <a:ext cx="0" cy="12700"/>
            </a:xfrm>
            <a:prstGeom prst="line">
              <a:avLst/>
            </a:pr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7"/>
            <p:cNvSpPr/>
            <p:nvPr/>
          </p:nvSpPr>
          <p:spPr>
            <a:xfrm>
              <a:off x="2044700" y="7950200"/>
              <a:ext cx="0" cy="12700"/>
            </a:xfrm>
            <a:prstGeom prst="line">
              <a:avLst/>
            </a:pr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8"/>
            <p:cNvSpPr/>
            <p:nvPr/>
          </p:nvSpPr>
          <p:spPr>
            <a:xfrm>
              <a:off x="76200" y="0"/>
              <a:ext cx="3935273" cy="795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7" y="19195"/>
                  </a:moveTo>
                  <a:lnTo>
                    <a:pt x="883" y="19195"/>
                  </a:lnTo>
                  <a:lnTo>
                    <a:pt x="883" y="1823"/>
                  </a:lnTo>
                  <a:lnTo>
                    <a:pt x="20717" y="1823"/>
                  </a:lnTo>
                  <a:cubicBezTo>
                    <a:pt x="20717" y="1823"/>
                    <a:pt x="20717" y="19195"/>
                    <a:pt x="20717" y="19195"/>
                  </a:cubicBezTo>
                  <a:close/>
                  <a:moveTo>
                    <a:pt x="10800" y="0"/>
                  </a:moveTo>
                  <a:cubicBezTo>
                    <a:pt x="161" y="0"/>
                    <a:pt x="0" y="633"/>
                    <a:pt x="0" y="1134"/>
                  </a:cubicBezTo>
                  <a:cubicBezTo>
                    <a:pt x="0" y="1635"/>
                    <a:pt x="0" y="20432"/>
                    <a:pt x="0" y="20466"/>
                  </a:cubicBezTo>
                  <a:cubicBezTo>
                    <a:pt x="0" y="20967"/>
                    <a:pt x="161" y="21600"/>
                    <a:pt x="10800" y="21600"/>
                  </a:cubicBezTo>
                  <a:cubicBezTo>
                    <a:pt x="21439" y="21600"/>
                    <a:pt x="21600" y="20967"/>
                    <a:pt x="21600" y="20466"/>
                  </a:cubicBezTo>
                  <a:cubicBezTo>
                    <a:pt x="21600" y="20432"/>
                    <a:pt x="21600" y="1635"/>
                    <a:pt x="21600" y="1134"/>
                  </a:cubicBezTo>
                  <a:cubicBezTo>
                    <a:pt x="21600" y="633"/>
                    <a:pt x="21439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9"/>
            <p:cNvSpPr/>
            <p:nvPr/>
          </p:nvSpPr>
          <p:spPr>
            <a:xfrm>
              <a:off x="1943100" y="292100"/>
              <a:ext cx="203131" cy="20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0"/>
            <p:cNvSpPr/>
            <p:nvPr/>
          </p:nvSpPr>
          <p:spPr>
            <a:xfrm>
              <a:off x="673100" y="355600"/>
              <a:ext cx="101565" cy="101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1"/>
            <p:cNvSpPr/>
            <p:nvPr/>
          </p:nvSpPr>
          <p:spPr>
            <a:xfrm>
              <a:off x="0" y="1536700"/>
              <a:ext cx="70733" cy="1262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57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7757" y="0"/>
                  </a:lnTo>
                  <a:cubicBezTo>
                    <a:pt x="3473" y="0"/>
                    <a:pt x="0" y="195"/>
                    <a:pt x="0" y="435"/>
                  </a:cubicBezTo>
                  <a:lnTo>
                    <a:pt x="0" y="21165"/>
                  </a:lnTo>
                  <a:cubicBezTo>
                    <a:pt x="0" y="21405"/>
                    <a:pt x="3473" y="21600"/>
                    <a:pt x="7757" y="216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2"/>
            <p:cNvSpPr/>
            <p:nvPr/>
          </p:nvSpPr>
          <p:spPr>
            <a:xfrm>
              <a:off x="4013200" y="1016000"/>
              <a:ext cx="78295" cy="51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93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593" y="0"/>
                  </a:lnTo>
                  <a:cubicBezTo>
                    <a:pt x="18463" y="0"/>
                    <a:pt x="21600" y="478"/>
                    <a:pt x="21600" y="1068"/>
                  </a:cubicBezTo>
                  <a:lnTo>
                    <a:pt x="21600" y="20532"/>
                  </a:lnTo>
                  <a:cubicBezTo>
                    <a:pt x="21600" y="21122"/>
                    <a:pt x="18463" y="21600"/>
                    <a:pt x="14593" y="21600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Group 24"/>
          <p:cNvGrpSpPr/>
          <p:nvPr/>
        </p:nvGrpSpPr>
        <p:grpSpPr>
          <a:xfrm>
            <a:off x="4247945" y="4356595"/>
            <a:ext cx="4008929" cy="7593383"/>
            <a:chOff x="0" y="0"/>
            <a:chExt cx="3699869" cy="7007987"/>
          </a:xfrm>
        </p:grpSpPr>
        <p:sp>
          <p:nvSpPr>
            <p:cNvPr id="17" name="Shape 14"/>
            <p:cNvSpPr/>
            <p:nvPr/>
          </p:nvSpPr>
          <p:spPr>
            <a:xfrm>
              <a:off x="0" y="0"/>
              <a:ext cx="3699869" cy="7007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2" y="18850"/>
                  </a:moveTo>
                  <a:lnTo>
                    <a:pt x="1398" y="18850"/>
                  </a:lnTo>
                  <a:lnTo>
                    <a:pt x="1398" y="2415"/>
                  </a:lnTo>
                  <a:lnTo>
                    <a:pt x="20202" y="2415"/>
                  </a:lnTo>
                  <a:cubicBezTo>
                    <a:pt x="20202" y="2415"/>
                    <a:pt x="20202" y="18850"/>
                    <a:pt x="20202" y="18850"/>
                  </a:cubicBezTo>
                  <a:close/>
                  <a:moveTo>
                    <a:pt x="18678" y="0"/>
                  </a:moveTo>
                  <a:lnTo>
                    <a:pt x="2922" y="0"/>
                  </a:lnTo>
                  <a:cubicBezTo>
                    <a:pt x="1308" y="0"/>
                    <a:pt x="0" y="691"/>
                    <a:pt x="0" y="1543"/>
                  </a:cubicBezTo>
                  <a:lnTo>
                    <a:pt x="0" y="20057"/>
                  </a:lnTo>
                  <a:cubicBezTo>
                    <a:pt x="0" y="20909"/>
                    <a:pt x="1308" y="21600"/>
                    <a:pt x="2922" y="21600"/>
                  </a:cubicBezTo>
                  <a:lnTo>
                    <a:pt x="18678" y="21600"/>
                  </a:lnTo>
                  <a:cubicBezTo>
                    <a:pt x="20292" y="21600"/>
                    <a:pt x="21600" y="20909"/>
                    <a:pt x="21600" y="20057"/>
                  </a:cubicBezTo>
                  <a:lnTo>
                    <a:pt x="21600" y="1543"/>
                  </a:lnTo>
                  <a:cubicBezTo>
                    <a:pt x="21600" y="691"/>
                    <a:pt x="20292" y="0"/>
                    <a:pt x="18678" y="0"/>
                  </a:cubicBezTo>
                  <a:close/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5"/>
            <p:cNvSpPr/>
            <p:nvPr/>
          </p:nvSpPr>
          <p:spPr>
            <a:xfrm>
              <a:off x="88900" y="88900"/>
              <a:ext cx="3525758" cy="6833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7" y="19055"/>
                  </a:moveTo>
                  <a:lnTo>
                    <a:pt x="933" y="19055"/>
                  </a:lnTo>
                  <a:lnTo>
                    <a:pt x="933" y="2201"/>
                  </a:lnTo>
                  <a:lnTo>
                    <a:pt x="20667" y="2201"/>
                  </a:lnTo>
                  <a:cubicBezTo>
                    <a:pt x="20667" y="2201"/>
                    <a:pt x="20667" y="19055"/>
                    <a:pt x="20667" y="19055"/>
                  </a:cubicBezTo>
                  <a:close/>
                  <a:moveTo>
                    <a:pt x="18933" y="0"/>
                  </a:moveTo>
                  <a:lnTo>
                    <a:pt x="2667" y="0"/>
                  </a:lnTo>
                  <a:cubicBezTo>
                    <a:pt x="1194" y="0"/>
                    <a:pt x="0" y="616"/>
                    <a:pt x="0" y="1376"/>
                  </a:cubicBezTo>
                  <a:lnTo>
                    <a:pt x="0" y="20224"/>
                  </a:lnTo>
                  <a:cubicBezTo>
                    <a:pt x="0" y="20984"/>
                    <a:pt x="1194" y="21600"/>
                    <a:pt x="2667" y="21600"/>
                  </a:cubicBezTo>
                  <a:lnTo>
                    <a:pt x="18933" y="21600"/>
                  </a:lnTo>
                  <a:cubicBezTo>
                    <a:pt x="20406" y="21600"/>
                    <a:pt x="21600" y="20984"/>
                    <a:pt x="21600" y="20224"/>
                  </a:cubicBezTo>
                  <a:lnTo>
                    <a:pt x="21600" y="1376"/>
                  </a:lnTo>
                  <a:cubicBezTo>
                    <a:pt x="21600" y="616"/>
                    <a:pt x="20406" y="0"/>
                    <a:pt x="18933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16"/>
            <p:cNvSpPr/>
            <p:nvPr/>
          </p:nvSpPr>
          <p:spPr>
            <a:xfrm>
              <a:off x="635000" y="6400801"/>
              <a:ext cx="217640" cy="152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17"/>
            <p:cNvSpPr/>
            <p:nvPr/>
          </p:nvSpPr>
          <p:spPr>
            <a:xfrm flipH="1" flipV="1">
              <a:off x="701123" y="6461401"/>
              <a:ext cx="87057" cy="128"/>
            </a:xfrm>
            <a:prstGeom prst="line">
              <a:avLst/>
            </a:pr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18"/>
            <p:cNvSpPr/>
            <p:nvPr/>
          </p:nvSpPr>
          <p:spPr>
            <a:xfrm flipH="1" flipV="1">
              <a:off x="701123" y="6526693"/>
              <a:ext cx="87057" cy="128"/>
            </a:xfrm>
            <a:prstGeom prst="line">
              <a:avLst/>
            </a:pr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9"/>
            <p:cNvSpPr/>
            <p:nvPr/>
          </p:nvSpPr>
          <p:spPr>
            <a:xfrm>
              <a:off x="508000" y="254000"/>
              <a:ext cx="195876" cy="195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20"/>
            <p:cNvSpPr/>
            <p:nvPr/>
          </p:nvSpPr>
          <p:spPr>
            <a:xfrm>
              <a:off x="1422400" y="279400"/>
              <a:ext cx="848794" cy="8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92" y="21600"/>
                  </a:moveTo>
                  <a:lnTo>
                    <a:pt x="1108" y="21600"/>
                  </a:lnTo>
                  <a:cubicBezTo>
                    <a:pt x="496" y="21600"/>
                    <a:pt x="0" y="16765"/>
                    <a:pt x="0" y="10800"/>
                  </a:cubicBezTo>
                  <a:lnTo>
                    <a:pt x="0" y="10800"/>
                  </a:lnTo>
                  <a:cubicBezTo>
                    <a:pt x="0" y="4835"/>
                    <a:pt x="496" y="0"/>
                    <a:pt x="1108" y="0"/>
                  </a:cubicBezTo>
                  <a:lnTo>
                    <a:pt x="20492" y="0"/>
                  </a:lnTo>
                  <a:cubicBezTo>
                    <a:pt x="21104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21104" y="21600"/>
                    <a:pt x="20492" y="21600"/>
                  </a:cubicBezTo>
                  <a:close/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1"/>
            <p:cNvSpPr/>
            <p:nvPr/>
          </p:nvSpPr>
          <p:spPr>
            <a:xfrm>
              <a:off x="1524000" y="6324601"/>
              <a:ext cx="652919" cy="391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21600"/>
                  </a:moveTo>
                  <a:lnTo>
                    <a:pt x="3360" y="21600"/>
                  </a:lnTo>
                  <a:cubicBezTo>
                    <a:pt x="1504" y="21600"/>
                    <a:pt x="0" y="19093"/>
                    <a:pt x="0" y="16000"/>
                  </a:cubicBezTo>
                  <a:lnTo>
                    <a:pt x="0" y="5600"/>
                  </a:lnTo>
                  <a:cubicBezTo>
                    <a:pt x="0" y="2507"/>
                    <a:pt x="1504" y="0"/>
                    <a:pt x="3360" y="0"/>
                  </a:cubicBezTo>
                  <a:lnTo>
                    <a:pt x="18240" y="0"/>
                  </a:lnTo>
                  <a:cubicBezTo>
                    <a:pt x="20096" y="0"/>
                    <a:pt x="21600" y="2507"/>
                    <a:pt x="21600" y="5600"/>
                  </a:cubicBezTo>
                  <a:lnTo>
                    <a:pt x="21600" y="16000"/>
                  </a:lnTo>
                  <a:cubicBezTo>
                    <a:pt x="21600" y="19093"/>
                    <a:pt x="20096" y="21600"/>
                    <a:pt x="18240" y="21600"/>
                  </a:cubicBezTo>
                  <a:close/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22"/>
            <p:cNvSpPr/>
            <p:nvPr/>
          </p:nvSpPr>
          <p:spPr>
            <a:xfrm>
              <a:off x="2907793" y="6423509"/>
              <a:ext cx="185798" cy="10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0318" extrusionOk="0">
                  <a:moveTo>
                    <a:pt x="0" y="276"/>
                  </a:moveTo>
                  <a:lnTo>
                    <a:pt x="14496" y="117"/>
                  </a:lnTo>
                  <a:cubicBezTo>
                    <a:pt x="18203" y="-804"/>
                    <a:pt x="21549" y="3831"/>
                    <a:pt x="21575" y="9921"/>
                  </a:cubicBezTo>
                  <a:cubicBezTo>
                    <a:pt x="21600" y="16067"/>
                    <a:pt x="18238" y="20796"/>
                    <a:pt x="14496" y="19878"/>
                  </a:cubicBezTo>
                  <a:lnTo>
                    <a:pt x="224" y="20318"/>
                  </a:lnTo>
                </a:path>
              </a:pathLst>
            </a:custGeom>
            <a:noFill/>
            <a:ln w="38100" cap="flat">
              <a:solidFill>
                <a:srgbClr val="01010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23"/>
            <p:cNvSpPr/>
            <p:nvPr/>
          </p:nvSpPr>
          <p:spPr>
            <a:xfrm rot="16200000">
              <a:off x="2866411" y="6379100"/>
              <a:ext cx="84324" cy="86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5937594" y="3444481"/>
            <a:ext cx="4809507" cy="8490858"/>
            <a:chOff x="15937594" y="3444481"/>
            <a:chExt cx="4809507" cy="8490858"/>
          </a:xfrm>
        </p:grpSpPr>
        <p:sp>
          <p:nvSpPr>
            <p:cNvPr id="28" name="Скругленный прямоугольник 27"/>
            <p:cNvSpPr/>
            <p:nvPr/>
          </p:nvSpPr>
          <p:spPr>
            <a:xfrm>
              <a:off x="15937594" y="3444481"/>
              <a:ext cx="4809507" cy="8490858"/>
            </a:xfrm>
            <a:prstGeom prst="roundRect">
              <a:avLst>
                <a:gd name="adj" fmla="val 3987"/>
              </a:avLst>
            </a:pr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6039019" y="3568013"/>
              <a:ext cx="4586865" cy="8250925"/>
              <a:chOff x="9898567" y="3496125"/>
              <a:chExt cx="4586865" cy="8250925"/>
            </a:xfrm>
          </p:grpSpPr>
          <p:sp>
            <p:nvSpPr>
              <p:cNvPr id="31" name="Shape 6"/>
              <p:cNvSpPr/>
              <p:nvPr/>
            </p:nvSpPr>
            <p:spPr>
              <a:xfrm>
                <a:off x="9898567" y="3496125"/>
                <a:ext cx="4586865" cy="8250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27" y="18332"/>
                    </a:moveTo>
                    <a:lnTo>
                      <a:pt x="2045" y="18332"/>
                    </a:lnTo>
                    <a:lnTo>
                      <a:pt x="2045" y="1847"/>
                    </a:lnTo>
                    <a:lnTo>
                      <a:pt x="19427" y="1847"/>
                    </a:lnTo>
                    <a:cubicBezTo>
                      <a:pt x="19427" y="1847"/>
                      <a:pt x="19427" y="18332"/>
                      <a:pt x="19427" y="18332"/>
                    </a:cubicBezTo>
                    <a:close/>
                    <a:moveTo>
                      <a:pt x="20165" y="0"/>
                    </a:moveTo>
                    <a:lnTo>
                      <a:pt x="1435" y="0"/>
                    </a:lnTo>
                    <a:cubicBezTo>
                      <a:pt x="642" y="0"/>
                      <a:pt x="0" y="357"/>
                      <a:pt x="0" y="798"/>
                    </a:cubicBezTo>
                    <a:lnTo>
                      <a:pt x="0" y="20802"/>
                    </a:lnTo>
                    <a:cubicBezTo>
                      <a:pt x="0" y="21243"/>
                      <a:pt x="642" y="21600"/>
                      <a:pt x="1435" y="21600"/>
                    </a:cubicBezTo>
                    <a:lnTo>
                      <a:pt x="20165" y="21600"/>
                    </a:lnTo>
                    <a:cubicBezTo>
                      <a:pt x="20958" y="21600"/>
                      <a:pt x="21600" y="21243"/>
                      <a:pt x="21600" y="20802"/>
                    </a:cubicBezTo>
                    <a:lnTo>
                      <a:pt x="21600" y="798"/>
                    </a:lnTo>
                    <a:cubicBezTo>
                      <a:pt x="21600" y="357"/>
                      <a:pt x="20958" y="0"/>
                      <a:pt x="201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Shape 7"/>
              <p:cNvSpPr/>
              <p:nvPr/>
            </p:nvSpPr>
            <p:spPr>
              <a:xfrm flipH="1" flipV="1">
                <a:off x="10498937" y="11072963"/>
                <a:ext cx="135706" cy="160"/>
              </a:xfrm>
              <a:prstGeom prst="line">
                <a:avLst/>
              </a:prstGeom>
              <a:noFill/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3" name="Shape 8"/>
              <p:cNvSpPr/>
              <p:nvPr/>
            </p:nvSpPr>
            <p:spPr>
              <a:xfrm>
                <a:off x="10469324" y="11016927"/>
                <a:ext cx="81425" cy="10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</a:path>
                </a:pathLst>
              </a:custGeom>
              <a:noFill/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Shape 9"/>
              <p:cNvSpPr/>
              <p:nvPr/>
            </p:nvSpPr>
            <p:spPr>
              <a:xfrm>
                <a:off x="13763591" y="11016927"/>
                <a:ext cx="108568" cy="10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10"/>
              <p:cNvSpPr/>
              <p:nvPr/>
            </p:nvSpPr>
            <p:spPr>
              <a:xfrm flipH="1">
                <a:off x="13704143" y="11106726"/>
                <a:ext cx="54285" cy="40713"/>
              </a:xfrm>
              <a:prstGeom prst="line">
                <a:avLst/>
              </a:prstGeom>
              <a:noFill/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6" name="Shape 11"/>
              <p:cNvSpPr/>
              <p:nvPr/>
            </p:nvSpPr>
            <p:spPr>
              <a:xfrm>
                <a:off x="12053106" y="10953576"/>
                <a:ext cx="245968" cy="239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217"/>
                    </a:moveTo>
                    <a:lnTo>
                      <a:pt x="0" y="18689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3217"/>
                      <a:pt x="0" y="32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" name="Shape 13"/>
              <p:cNvSpPr/>
              <p:nvPr/>
            </p:nvSpPr>
            <p:spPr>
              <a:xfrm>
                <a:off x="13268395" y="3742995"/>
                <a:ext cx="136385" cy="136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2F2A2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0" name="Скругленный прямоугольник 29"/>
            <p:cNvSpPr/>
            <p:nvPr/>
          </p:nvSpPr>
          <p:spPr>
            <a:xfrm>
              <a:off x="17868611" y="3833057"/>
              <a:ext cx="924507" cy="8813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39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41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4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8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71</a:t>
            </a:fld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5" name="Группа 4"/>
          <p:cNvGrpSpPr/>
          <p:nvPr/>
        </p:nvGrpSpPr>
        <p:grpSpPr>
          <a:xfrm>
            <a:off x="1023937" y="752400"/>
            <a:ext cx="22333717" cy="11142281"/>
            <a:chOff x="1023937" y="752400"/>
            <a:chExt cx="22333717" cy="11142281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1023937" y="752400"/>
              <a:ext cx="22333717" cy="11142281"/>
            </a:xfrm>
            <a:prstGeom prst="roundRect">
              <a:avLst>
                <a:gd name="adj" fmla="val 497"/>
              </a:avLst>
            </a:pr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517843" y="943500"/>
              <a:ext cx="19956679" cy="523350"/>
            </a:xfrm>
            <a:prstGeom prst="rect">
              <a:avLst/>
            </a:pr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" name="Прямая соединительная линия 7"/>
            <p:cNvCxnSpPr/>
            <p:nvPr/>
          </p:nvCxnSpPr>
          <p:spPr>
            <a:xfrm>
              <a:off x="1023937" y="1619250"/>
              <a:ext cx="22333717" cy="0"/>
            </a:xfrm>
            <a:prstGeom prst="line">
              <a:avLst/>
            </a:prstGeom>
            <a:ln w="38100">
              <a:solidFill>
                <a:srgbClr val="2F2A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Группа 8"/>
            <p:cNvGrpSpPr/>
            <p:nvPr/>
          </p:nvGrpSpPr>
          <p:grpSpPr>
            <a:xfrm>
              <a:off x="2680825" y="1079385"/>
              <a:ext cx="240795" cy="257069"/>
              <a:chOff x="4940806" y="3042000"/>
              <a:chExt cx="330004" cy="352306"/>
            </a:xfrm>
          </p:grpSpPr>
          <p:sp>
            <p:nvSpPr>
              <p:cNvPr id="14" name="Овал 13"/>
              <p:cNvSpPr/>
              <p:nvPr/>
            </p:nvSpPr>
            <p:spPr>
              <a:xfrm>
                <a:off x="4940806" y="3042000"/>
                <a:ext cx="276553" cy="276553"/>
              </a:xfrm>
              <a:prstGeom prst="ellipse">
                <a:avLst/>
              </a:prstGeom>
              <a:noFill/>
              <a:ln w="38100">
                <a:solidFill>
                  <a:srgbClr val="2F2A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151421" y="3274917"/>
                <a:ext cx="119389" cy="119389"/>
              </a:xfrm>
              <a:prstGeom prst="line">
                <a:avLst/>
              </a:prstGeom>
              <a:ln w="38100">
                <a:solidFill>
                  <a:srgbClr val="2F2A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Прямая соединительная линия 9"/>
            <p:cNvCxnSpPr/>
            <p:nvPr/>
          </p:nvCxnSpPr>
          <p:spPr>
            <a:xfrm>
              <a:off x="3069408" y="943500"/>
              <a:ext cx="3492" cy="523350"/>
            </a:xfrm>
            <a:prstGeom prst="line">
              <a:avLst/>
            </a:prstGeom>
            <a:ln w="38100">
              <a:solidFill>
                <a:srgbClr val="2F2A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Полилиния 10"/>
            <p:cNvSpPr/>
            <p:nvPr/>
          </p:nvSpPr>
          <p:spPr>
            <a:xfrm rot="2700000">
              <a:off x="1407827" y="1081860"/>
              <a:ext cx="254399" cy="254812"/>
            </a:xfrm>
            <a:custGeom>
              <a:avLst/>
              <a:gdLst>
                <a:gd name="connsiteX0" fmla="*/ 0 w 644766"/>
                <a:gd name="connsiteY0" fmla="*/ 556026 h 645813"/>
                <a:gd name="connsiteX1" fmla="*/ 0 w 644766"/>
                <a:gd name="connsiteY1" fmla="*/ 556027 h 645813"/>
                <a:gd name="connsiteX2" fmla="*/ 0 w 644766"/>
                <a:gd name="connsiteY2" fmla="*/ 556027 h 645813"/>
                <a:gd name="connsiteX3" fmla="*/ 27817 w 644766"/>
                <a:gd name="connsiteY3" fmla="*/ 26298 h 645813"/>
                <a:gd name="connsiteX4" fmla="*/ 91305 w 644766"/>
                <a:gd name="connsiteY4" fmla="*/ 0 h 645813"/>
                <a:gd name="connsiteX5" fmla="*/ 91305 w 644766"/>
                <a:gd name="connsiteY5" fmla="*/ 1 h 645813"/>
                <a:gd name="connsiteX6" fmla="*/ 181091 w 644766"/>
                <a:gd name="connsiteY6" fmla="*/ 89787 h 645813"/>
                <a:gd name="connsiteX7" fmla="*/ 181091 w 644766"/>
                <a:gd name="connsiteY7" fmla="*/ 466241 h 645813"/>
                <a:gd name="connsiteX8" fmla="*/ 554980 w 644766"/>
                <a:gd name="connsiteY8" fmla="*/ 466241 h 645813"/>
                <a:gd name="connsiteX9" fmla="*/ 644766 w 644766"/>
                <a:gd name="connsiteY9" fmla="*/ 556027 h 645813"/>
                <a:gd name="connsiteX10" fmla="*/ 644765 w 644766"/>
                <a:gd name="connsiteY10" fmla="*/ 556027 h 645813"/>
                <a:gd name="connsiteX11" fmla="*/ 554979 w 644766"/>
                <a:gd name="connsiteY11" fmla="*/ 645813 h 645813"/>
                <a:gd name="connsiteX12" fmla="*/ 89786 w 644766"/>
                <a:gd name="connsiteY12" fmla="*/ 645812 h 645813"/>
                <a:gd name="connsiteX13" fmla="*/ 7056 w 644766"/>
                <a:gd name="connsiteY13" fmla="*/ 590974 h 645813"/>
                <a:gd name="connsiteX14" fmla="*/ 0 w 644766"/>
                <a:gd name="connsiteY14" fmla="*/ 556027 h 645813"/>
                <a:gd name="connsiteX15" fmla="*/ 1520 w 644766"/>
                <a:gd name="connsiteY15" fmla="*/ 548501 h 645813"/>
                <a:gd name="connsiteX16" fmla="*/ 1520 w 644766"/>
                <a:gd name="connsiteY16" fmla="*/ 89786 h 645813"/>
                <a:gd name="connsiteX17" fmla="*/ 27817 w 644766"/>
                <a:gd name="connsiteY17" fmla="*/ 26298 h 64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4766" h="645813">
                  <a:moveTo>
                    <a:pt x="0" y="556026"/>
                  </a:moveTo>
                  <a:lnTo>
                    <a:pt x="0" y="556027"/>
                  </a:lnTo>
                  <a:lnTo>
                    <a:pt x="0" y="556027"/>
                  </a:lnTo>
                  <a:close/>
                  <a:moveTo>
                    <a:pt x="27817" y="26298"/>
                  </a:moveTo>
                  <a:cubicBezTo>
                    <a:pt x="44065" y="10050"/>
                    <a:pt x="66512" y="0"/>
                    <a:pt x="91305" y="0"/>
                  </a:cubicBezTo>
                  <a:lnTo>
                    <a:pt x="91305" y="1"/>
                  </a:lnTo>
                  <a:cubicBezTo>
                    <a:pt x="140892" y="1"/>
                    <a:pt x="181091" y="40200"/>
                    <a:pt x="181091" y="89787"/>
                  </a:cubicBezTo>
                  <a:lnTo>
                    <a:pt x="181091" y="466241"/>
                  </a:lnTo>
                  <a:lnTo>
                    <a:pt x="554980" y="466241"/>
                  </a:lnTo>
                  <a:cubicBezTo>
                    <a:pt x="604567" y="466241"/>
                    <a:pt x="644766" y="506440"/>
                    <a:pt x="644766" y="556027"/>
                  </a:cubicBezTo>
                  <a:lnTo>
                    <a:pt x="644765" y="556027"/>
                  </a:lnTo>
                  <a:cubicBezTo>
                    <a:pt x="644765" y="605614"/>
                    <a:pt x="604566" y="645813"/>
                    <a:pt x="554979" y="645813"/>
                  </a:cubicBezTo>
                  <a:lnTo>
                    <a:pt x="89786" y="645812"/>
                  </a:lnTo>
                  <a:cubicBezTo>
                    <a:pt x="52596" y="645812"/>
                    <a:pt x="20686" y="623200"/>
                    <a:pt x="7056" y="590974"/>
                  </a:cubicBezTo>
                  <a:lnTo>
                    <a:pt x="0" y="556027"/>
                  </a:lnTo>
                  <a:lnTo>
                    <a:pt x="1520" y="548501"/>
                  </a:lnTo>
                  <a:lnTo>
                    <a:pt x="1520" y="89786"/>
                  </a:lnTo>
                  <a:cubicBezTo>
                    <a:pt x="1520" y="64993"/>
                    <a:pt x="11569" y="42546"/>
                    <a:pt x="27817" y="26298"/>
                  </a:cubicBezTo>
                  <a:close/>
                </a:path>
              </a:pathLst>
            </a:cu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олилиния 11"/>
            <p:cNvSpPr/>
            <p:nvPr/>
          </p:nvSpPr>
          <p:spPr>
            <a:xfrm rot="13500000">
              <a:off x="1816052" y="1076013"/>
              <a:ext cx="254399" cy="254812"/>
            </a:xfrm>
            <a:custGeom>
              <a:avLst/>
              <a:gdLst>
                <a:gd name="connsiteX0" fmla="*/ 0 w 644766"/>
                <a:gd name="connsiteY0" fmla="*/ 556026 h 645813"/>
                <a:gd name="connsiteX1" fmla="*/ 0 w 644766"/>
                <a:gd name="connsiteY1" fmla="*/ 556027 h 645813"/>
                <a:gd name="connsiteX2" fmla="*/ 0 w 644766"/>
                <a:gd name="connsiteY2" fmla="*/ 556027 h 645813"/>
                <a:gd name="connsiteX3" fmla="*/ 27817 w 644766"/>
                <a:gd name="connsiteY3" fmla="*/ 26298 h 645813"/>
                <a:gd name="connsiteX4" fmla="*/ 91305 w 644766"/>
                <a:gd name="connsiteY4" fmla="*/ 0 h 645813"/>
                <a:gd name="connsiteX5" fmla="*/ 91305 w 644766"/>
                <a:gd name="connsiteY5" fmla="*/ 1 h 645813"/>
                <a:gd name="connsiteX6" fmla="*/ 181091 w 644766"/>
                <a:gd name="connsiteY6" fmla="*/ 89787 h 645813"/>
                <a:gd name="connsiteX7" fmla="*/ 181091 w 644766"/>
                <a:gd name="connsiteY7" fmla="*/ 466241 h 645813"/>
                <a:gd name="connsiteX8" fmla="*/ 554980 w 644766"/>
                <a:gd name="connsiteY8" fmla="*/ 466241 h 645813"/>
                <a:gd name="connsiteX9" fmla="*/ 644766 w 644766"/>
                <a:gd name="connsiteY9" fmla="*/ 556027 h 645813"/>
                <a:gd name="connsiteX10" fmla="*/ 644765 w 644766"/>
                <a:gd name="connsiteY10" fmla="*/ 556027 h 645813"/>
                <a:gd name="connsiteX11" fmla="*/ 554979 w 644766"/>
                <a:gd name="connsiteY11" fmla="*/ 645813 h 645813"/>
                <a:gd name="connsiteX12" fmla="*/ 89786 w 644766"/>
                <a:gd name="connsiteY12" fmla="*/ 645812 h 645813"/>
                <a:gd name="connsiteX13" fmla="*/ 7056 w 644766"/>
                <a:gd name="connsiteY13" fmla="*/ 590974 h 645813"/>
                <a:gd name="connsiteX14" fmla="*/ 0 w 644766"/>
                <a:gd name="connsiteY14" fmla="*/ 556027 h 645813"/>
                <a:gd name="connsiteX15" fmla="*/ 1520 w 644766"/>
                <a:gd name="connsiteY15" fmla="*/ 548501 h 645813"/>
                <a:gd name="connsiteX16" fmla="*/ 1520 w 644766"/>
                <a:gd name="connsiteY16" fmla="*/ 89786 h 645813"/>
                <a:gd name="connsiteX17" fmla="*/ 27817 w 644766"/>
                <a:gd name="connsiteY17" fmla="*/ 26298 h 64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4766" h="645813">
                  <a:moveTo>
                    <a:pt x="0" y="556026"/>
                  </a:moveTo>
                  <a:lnTo>
                    <a:pt x="0" y="556027"/>
                  </a:lnTo>
                  <a:lnTo>
                    <a:pt x="0" y="556027"/>
                  </a:lnTo>
                  <a:close/>
                  <a:moveTo>
                    <a:pt x="27817" y="26298"/>
                  </a:moveTo>
                  <a:cubicBezTo>
                    <a:pt x="44065" y="10050"/>
                    <a:pt x="66512" y="0"/>
                    <a:pt x="91305" y="0"/>
                  </a:cubicBezTo>
                  <a:lnTo>
                    <a:pt x="91305" y="1"/>
                  </a:lnTo>
                  <a:cubicBezTo>
                    <a:pt x="140892" y="1"/>
                    <a:pt x="181091" y="40200"/>
                    <a:pt x="181091" y="89787"/>
                  </a:cubicBezTo>
                  <a:lnTo>
                    <a:pt x="181091" y="466241"/>
                  </a:lnTo>
                  <a:lnTo>
                    <a:pt x="554980" y="466241"/>
                  </a:lnTo>
                  <a:cubicBezTo>
                    <a:pt x="604567" y="466241"/>
                    <a:pt x="644766" y="506440"/>
                    <a:pt x="644766" y="556027"/>
                  </a:cubicBezTo>
                  <a:lnTo>
                    <a:pt x="644765" y="556027"/>
                  </a:lnTo>
                  <a:cubicBezTo>
                    <a:pt x="644765" y="605614"/>
                    <a:pt x="604566" y="645813"/>
                    <a:pt x="554979" y="645813"/>
                  </a:cubicBezTo>
                  <a:lnTo>
                    <a:pt x="89786" y="645812"/>
                  </a:lnTo>
                  <a:cubicBezTo>
                    <a:pt x="52596" y="645812"/>
                    <a:pt x="20686" y="623200"/>
                    <a:pt x="7056" y="590974"/>
                  </a:cubicBezTo>
                  <a:lnTo>
                    <a:pt x="0" y="556027"/>
                  </a:lnTo>
                  <a:lnTo>
                    <a:pt x="1520" y="548501"/>
                  </a:lnTo>
                  <a:lnTo>
                    <a:pt x="1520" y="89786"/>
                  </a:lnTo>
                  <a:cubicBezTo>
                    <a:pt x="1520" y="64993"/>
                    <a:pt x="11569" y="42546"/>
                    <a:pt x="27817" y="26298"/>
                  </a:cubicBezTo>
                  <a:close/>
                </a:path>
              </a:pathLst>
            </a:cu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5-конечная звезда 12"/>
            <p:cNvSpPr/>
            <p:nvPr/>
          </p:nvSpPr>
          <p:spPr>
            <a:xfrm>
              <a:off x="22771253" y="1070171"/>
              <a:ext cx="269868" cy="269866"/>
            </a:xfrm>
            <a:prstGeom prst="star5">
              <a:avLst>
                <a:gd name="adj" fmla="val 25559"/>
                <a:gd name="hf" fmla="val 105146"/>
                <a:gd name="vf" fmla="val 110557"/>
              </a:avLst>
            </a:prstGeom>
            <a:noFill/>
            <a:ln w="38100">
              <a:solidFill>
                <a:srgbClr val="2F2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7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9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122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>
          <a:xfrm>
            <a:off x="4568190" y="9147175"/>
            <a:ext cx="9531016" cy="76358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presentation@yandex-team.ru</a:t>
            </a:r>
            <a:endParaRPr lang="ru-RU" dirty="0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/>
          </p:nvPr>
        </p:nvSpPr>
        <p:spPr>
          <a:xfrm>
            <a:off x="6477492" y="5266286"/>
            <a:ext cx="8133943" cy="2289599"/>
          </a:xfrm>
        </p:spPr>
        <p:txBody>
          <a:bodyPr/>
          <a:lstStyle/>
          <a:p>
            <a:r>
              <a:rPr lang="ru-RU" dirty="0"/>
              <a:t>Группа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презентационных </a:t>
            </a:r>
            <a:br>
              <a:rPr lang="ru-RU" dirty="0" smtClean="0"/>
            </a:br>
            <a:r>
              <a:rPr lang="ru-RU" dirty="0" smtClean="0"/>
              <a:t>технологий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854036" y="10292400"/>
            <a:ext cx="1129606" cy="114480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36" y="4562000"/>
            <a:ext cx="2540000" cy="4013200"/>
          </a:xfrm>
          <a:prstGeom prst="rect">
            <a:avLst/>
          </a:prstGeom>
        </p:spPr>
      </p:pic>
      <p:grpSp>
        <p:nvGrpSpPr>
          <p:cNvPr id="6" name="Group 940"/>
          <p:cNvGrpSpPr/>
          <p:nvPr/>
        </p:nvGrpSpPr>
        <p:grpSpPr>
          <a:xfrm>
            <a:off x="13134109" y="6553200"/>
            <a:ext cx="6894377" cy="2424545"/>
            <a:chOff x="319492" y="646679"/>
            <a:chExt cx="6894376" cy="2424543"/>
          </a:xfrm>
        </p:grpSpPr>
        <p:sp>
          <p:nvSpPr>
            <p:cNvPr id="7" name="Shape 937"/>
            <p:cNvSpPr/>
            <p:nvPr/>
          </p:nvSpPr>
          <p:spPr>
            <a:xfrm>
              <a:off x="1164892" y="646679"/>
              <a:ext cx="6048976" cy="1279200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Shape 938"/>
            <p:cNvSpPr/>
            <p:nvPr/>
          </p:nvSpPr>
          <p:spPr>
            <a:xfrm flipV="1">
              <a:off x="319492" y="1852023"/>
              <a:ext cx="914400" cy="1219199"/>
            </a:xfrm>
            <a:prstGeom prst="line">
              <a:avLst/>
            </a:prstGeom>
            <a:noFill/>
            <a:ln w="38100" cap="flat">
              <a:solidFill>
                <a:srgbClr val="3878B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1200" baseline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" name="Shape 939"/>
            <p:cNvSpPr/>
            <p:nvPr/>
          </p:nvSpPr>
          <p:spPr>
            <a:xfrm>
              <a:off x="1365808" y="807743"/>
              <a:ext cx="5583813" cy="875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2200" baseline="0">
                  <a:solidFill>
                    <a:srgbClr val="FFFFFF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lvl1pPr>
            </a:lstStyle>
            <a:p>
              <a:r>
                <a:rPr lang="ru-RU" sz="2400" dirty="0" smtClean="0">
                  <a:latin typeface="+mn-lt"/>
                </a:rPr>
                <a:t>Если остались вопросы, </a:t>
              </a:r>
              <a:br>
                <a:rPr lang="ru-RU" sz="2400" dirty="0" smtClean="0">
                  <a:latin typeface="+mn-lt"/>
                </a:rPr>
              </a:br>
              <a:r>
                <a:rPr lang="ru-RU" sz="2400" dirty="0" smtClean="0">
                  <a:latin typeface="+mn-lt"/>
                </a:rPr>
                <a:t>пишите нам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66" y="3070819"/>
            <a:ext cx="16269834" cy="91920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Сетка </a:t>
            </a:r>
            <a:r>
              <a:rPr lang="ru-RU" dirty="0"/>
              <a:t>и</a:t>
            </a:r>
            <a:r>
              <a:rPr lang="ru-RU" dirty="0" smtClean="0"/>
              <a:t> направляющие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 dirty="0"/>
          </a:p>
        </p:txBody>
      </p:sp>
      <p:sp>
        <p:nvSpPr>
          <p:cNvPr id="8" name="Shape 348"/>
          <p:cNvSpPr/>
          <p:nvPr/>
        </p:nvSpPr>
        <p:spPr>
          <a:xfrm>
            <a:off x="17805210" y="3011446"/>
            <a:ext cx="5340349" cy="4227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r>
              <a:rPr lang="ru-RU" sz="2400" dirty="0"/>
              <a:t>С помощью сетки вы </a:t>
            </a:r>
            <a:r>
              <a:rPr lang="ru-RU" sz="2400" dirty="0" smtClean="0"/>
              <a:t>можете </a:t>
            </a:r>
            <a:br>
              <a:rPr lang="ru-RU" sz="2400" dirty="0" smtClean="0"/>
            </a:br>
            <a:r>
              <a:rPr lang="ru-RU" sz="2400" dirty="0" smtClean="0"/>
              <a:t>выровнять </a:t>
            </a:r>
            <a:r>
              <a:rPr lang="ru-RU" sz="2400" dirty="0"/>
              <a:t>картинки и текст.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200" baseline="0"/>
            </a:pPr>
            <a:endParaRPr lang="ru-RU" sz="2400" dirty="0"/>
          </a:p>
          <a:p>
            <a:pPr>
              <a:tabLst>
                <a:tab pos="5524500" algn="l"/>
              </a:tabLst>
              <a:defRPr sz="2200" baseline="0"/>
            </a:pPr>
            <a:r>
              <a:rPr lang="ru-RU" sz="2400" dirty="0"/>
              <a:t>Пожалуйста, не выходите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за </a:t>
            </a:r>
            <a:r>
              <a:rPr lang="ru-RU" sz="2400" dirty="0"/>
              <a:t>границы, </a:t>
            </a:r>
            <a:r>
              <a:rPr lang="ru-RU" sz="2400" dirty="0" smtClean="0">
                <a:latin typeface="+mj-lt"/>
              </a:rPr>
              <a:t>обозначенные сплошной красной линией</a:t>
            </a:r>
            <a:r>
              <a:rPr lang="ru-RU" sz="2400" dirty="0"/>
              <a:t>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(не </a:t>
            </a:r>
            <a:r>
              <a:rPr lang="ru-RU" sz="2400" dirty="0"/>
              <a:t>касается слайдов </a:t>
            </a:r>
            <a:r>
              <a:rPr lang="ru-RU" sz="2400" dirty="0" smtClean="0"/>
              <a:t>с </a:t>
            </a:r>
            <a:r>
              <a:rPr lang="ru-RU" sz="2400" dirty="0"/>
              <a:t>картинкой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на </a:t>
            </a:r>
            <a:r>
              <a:rPr lang="ru-RU" sz="2400" dirty="0"/>
              <a:t>весь экран).</a:t>
            </a:r>
            <a:endParaRPr sz="2400" dirty="0"/>
          </a:p>
        </p:txBody>
      </p:sp>
      <p:sp>
        <p:nvSpPr>
          <p:cNvPr id="10" name="Shape 347"/>
          <p:cNvSpPr/>
          <p:nvPr/>
        </p:nvSpPr>
        <p:spPr>
          <a:xfrm>
            <a:off x="1941922" y="3587022"/>
            <a:ext cx="14686384" cy="762756"/>
          </a:xfrm>
          <a:prstGeom prst="rect">
            <a:avLst/>
          </a:prstGeom>
          <a:solidFill>
            <a:srgbClr val="FFCC00">
              <a:alpha val="37183"/>
            </a:srgbClr>
          </a:solidFill>
          <a:ln w="19050">
            <a:noFill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" name="Shape 350"/>
          <p:cNvSpPr/>
          <p:nvPr/>
        </p:nvSpPr>
        <p:spPr>
          <a:xfrm>
            <a:off x="2079375" y="3638145"/>
            <a:ext cx="14385225" cy="7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8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dirty="0"/>
              <a:t>Поле для заголовка слайда </a:t>
            </a:r>
            <a:br>
              <a:rPr dirty="0"/>
            </a:br>
            <a:r>
              <a:rPr sz="2200" dirty="0" smtClean="0">
                <a:sym typeface="Yandex Sans Text Light"/>
              </a:rPr>
              <a:t>(</a:t>
            </a:r>
            <a:r>
              <a:rPr lang="ru-RU" sz="2200" dirty="0" smtClean="0">
                <a:sym typeface="Yandex Sans Text Light"/>
              </a:rPr>
              <a:t>можно растянуть </a:t>
            </a:r>
            <a:r>
              <a:rPr lang="ru-RU" sz="2200" dirty="0">
                <a:sym typeface="Yandex Sans Text Light"/>
              </a:rPr>
              <a:t>вниз, если заголовок не умещается в одну строку)</a:t>
            </a:r>
            <a:endParaRPr sz="2200" dirty="0">
              <a:sym typeface="Yandex Sans Text Light"/>
            </a:endParaRPr>
          </a:p>
        </p:txBody>
      </p:sp>
      <p:sp>
        <p:nvSpPr>
          <p:cNvPr id="12" name="Shape 351"/>
          <p:cNvSpPr/>
          <p:nvPr/>
        </p:nvSpPr>
        <p:spPr>
          <a:xfrm>
            <a:off x="1941922" y="5126787"/>
            <a:ext cx="14686384" cy="6125413"/>
          </a:xfrm>
          <a:prstGeom prst="rect">
            <a:avLst/>
          </a:prstGeom>
          <a:solidFill>
            <a:srgbClr val="FFCC00">
              <a:alpha val="373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Shape 352"/>
          <p:cNvSpPr/>
          <p:nvPr/>
        </p:nvSpPr>
        <p:spPr>
          <a:xfrm>
            <a:off x="2079375" y="7522000"/>
            <a:ext cx="8025696" cy="200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t>Поле для текста или картинок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30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/>
          </a:p>
        </p:txBody>
      </p:sp>
      <p:sp>
        <p:nvSpPr>
          <p:cNvPr id="14" name="Shape 362"/>
          <p:cNvSpPr/>
          <p:nvPr/>
        </p:nvSpPr>
        <p:spPr>
          <a:xfrm>
            <a:off x="1941922" y="3581565"/>
            <a:ext cx="14686384" cy="7670635"/>
          </a:xfrm>
          <a:prstGeom prst="rect">
            <a:avLst/>
          </a:prstGeom>
          <a:ln w="25400">
            <a:solidFill>
              <a:srgbClr val="FF2604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" name="Группа 5"/>
          <p:cNvGrpSpPr/>
          <p:nvPr/>
        </p:nvGrpSpPr>
        <p:grpSpPr>
          <a:xfrm>
            <a:off x="17809695" y="7718889"/>
            <a:ext cx="5485733" cy="4558690"/>
            <a:chOff x="17809695" y="7627449"/>
            <a:chExt cx="5485733" cy="4558690"/>
          </a:xfrm>
        </p:grpSpPr>
        <p:grpSp>
          <p:nvGrpSpPr>
            <p:cNvPr id="15" name="Group 344"/>
            <p:cNvGrpSpPr/>
            <p:nvPr/>
          </p:nvGrpSpPr>
          <p:grpSpPr>
            <a:xfrm>
              <a:off x="17809695" y="7627449"/>
              <a:ext cx="5485733" cy="4558690"/>
              <a:chOff x="-87087" y="0"/>
              <a:chExt cx="5485732" cy="4558688"/>
            </a:xfrm>
          </p:grpSpPr>
          <p:sp>
            <p:nvSpPr>
              <p:cNvPr id="16" name="Shape 342"/>
              <p:cNvSpPr/>
              <p:nvPr/>
            </p:nvSpPr>
            <p:spPr>
              <a:xfrm>
                <a:off x="-87087" y="0"/>
                <a:ext cx="5485732" cy="4558688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 343"/>
              <p:cNvSpPr/>
              <p:nvPr/>
            </p:nvSpPr>
            <p:spPr>
              <a:xfrm>
                <a:off x="205292" y="226138"/>
                <a:ext cx="4904561" cy="2770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pPr>
                <a:r>
                  <a:rPr lang="ru-RU" sz="2400" dirty="0" smtClean="0"/>
                  <a:t>Чтобы </a:t>
                </a:r>
                <a:r>
                  <a:rPr lang="ru-RU" sz="2400" dirty="0"/>
                  <a:t>отобразить </a:t>
                </a: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>или </a:t>
                </a:r>
                <a:r>
                  <a:rPr lang="ru-RU" sz="2400" dirty="0"/>
                  <a:t>скрыть сетку: </a:t>
                </a:r>
              </a:p>
              <a:p>
                <a:pPr marL="457200" indent="-457200">
                  <a:buFont typeface="+mj-lt"/>
                  <a:buAutoNum type="arabicPeriod"/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pPr>
                <a:r>
                  <a:rPr lang="ru-RU" sz="2400" dirty="0"/>
                  <a:t>В верхнем меню перейдите </a:t>
                </a:r>
                <a:r>
                  <a:rPr lang="ru-RU" sz="2400" dirty="0" smtClean="0"/>
                  <a:t/>
                </a:r>
                <a:br>
                  <a:rPr lang="ru-RU" sz="2400" dirty="0" smtClean="0"/>
                </a:br>
                <a:r>
                  <a:rPr lang="ru-RU" sz="2400" dirty="0" smtClean="0"/>
                  <a:t>на </a:t>
                </a:r>
                <a:r>
                  <a:rPr lang="ru-RU" sz="2400" dirty="0"/>
                  <a:t>вкладку </a:t>
                </a:r>
                <a:r>
                  <a:rPr lang="ru-RU" sz="2400" dirty="0" smtClean="0">
                    <a:latin typeface="+mj-lt"/>
                  </a:rPr>
                  <a:t>Вид</a:t>
                </a:r>
                <a:endParaRPr lang="ru-RU" sz="2400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  <a:tabLst>
                    <a:tab pos="5524500" algn="l"/>
                  </a:tabLst>
                  <a:defRPr sz="2200" baseline="0">
                    <a:solidFill>
                      <a:srgbClr val="FFFFFF"/>
                    </a:solidFill>
                  </a:defRPr>
                </a:pPr>
                <a:r>
                  <a:rPr lang="ru-RU" sz="2400" dirty="0" smtClean="0"/>
                  <a:t>Включите опцию </a:t>
                </a:r>
                <a:r>
                  <a:rPr lang="ru-RU" sz="2400" dirty="0" smtClean="0">
                    <a:latin typeface="+mj-lt"/>
                  </a:rPr>
                  <a:t>Статистические направляющие</a:t>
                </a:r>
                <a:endParaRPr lang="ru-RU" sz="2400" dirty="0">
                  <a:latin typeface="+mj-lt"/>
                </a:endParaRPr>
              </a:p>
            </p:txBody>
          </p:sp>
        </p:grpSp>
        <p:pic>
          <p:nvPicPr>
            <p:cNvPr id="5" name="Изображение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0" t="2013" r="8585" b="2013"/>
            <a:stretch/>
          </p:blipFill>
          <p:spPr>
            <a:xfrm>
              <a:off x="18140543" y="10563942"/>
              <a:ext cx="4878747" cy="1301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67"/>
          <p:cNvSpPr/>
          <p:nvPr/>
        </p:nvSpPr>
        <p:spPr>
          <a:xfrm>
            <a:off x="-35577" y="-192470"/>
            <a:ext cx="24591389" cy="13908470"/>
          </a:xfrm>
          <a:prstGeom prst="rect">
            <a:avLst/>
          </a:prstGeom>
          <a:solidFill>
            <a:srgbClr val="F1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слайдов</a:t>
            </a:r>
          </a:p>
        </p:txBody>
      </p:sp>
      <p:sp>
        <p:nvSpPr>
          <p:cNvPr id="14" name="Shape 398"/>
          <p:cNvSpPr/>
          <p:nvPr/>
        </p:nvSpPr>
        <p:spPr>
          <a:xfrm flipV="1">
            <a:off x="10475687" y="2848158"/>
            <a:ext cx="0" cy="981429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15" name="Shape 399"/>
          <p:cNvSpPr/>
          <p:nvPr/>
        </p:nvSpPr>
        <p:spPr>
          <a:xfrm flipV="1">
            <a:off x="6848807" y="2807400"/>
            <a:ext cx="0" cy="981429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sp>
        <p:nvSpPr>
          <p:cNvPr id="13" name="Shape 397"/>
          <p:cNvSpPr/>
          <p:nvPr/>
        </p:nvSpPr>
        <p:spPr>
          <a:xfrm>
            <a:off x="19751039" y="2739103"/>
            <a:ext cx="3619961" cy="5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defRPr sz="2200" baseline="13636"/>
            </a:lvl1pPr>
          </a:lstStyle>
          <a:p>
            <a:r>
              <a:rPr sz="2400" baseline="0" dirty="0" smtClean="0"/>
              <a:t>Заключительны</a:t>
            </a:r>
            <a:r>
              <a:rPr lang="ru-RU" sz="2400" baseline="0" dirty="0" smtClean="0"/>
              <a:t>е</a:t>
            </a:r>
            <a:r>
              <a:rPr sz="2400" baseline="0" dirty="0" smtClean="0"/>
              <a:t> слайд</a:t>
            </a:r>
            <a:r>
              <a:rPr lang="ru-RU" sz="2400" baseline="0" dirty="0" smtClean="0"/>
              <a:t>ы</a:t>
            </a:r>
            <a:endParaRPr sz="2400" baseline="0" dirty="0"/>
          </a:p>
        </p:txBody>
      </p:sp>
      <p:grpSp>
        <p:nvGrpSpPr>
          <p:cNvPr id="37" name="Группа 36"/>
          <p:cNvGrpSpPr/>
          <p:nvPr/>
        </p:nvGrpSpPr>
        <p:grpSpPr>
          <a:xfrm>
            <a:off x="3808095" y="10158578"/>
            <a:ext cx="2691618" cy="2171535"/>
            <a:chOff x="3909694" y="8090451"/>
            <a:chExt cx="2755579" cy="2223137"/>
          </a:xfrm>
        </p:grpSpPr>
        <p:pic>
          <p:nvPicPr>
            <p:cNvPr id="24" name="Изображение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75" t="1177" r="391" b="75827"/>
            <a:stretch/>
          </p:blipFill>
          <p:spPr>
            <a:xfrm>
              <a:off x="4024002" y="8102250"/>
              <a:ext cx="2544923" cy="2188541"/>
            </a:xfrm>
            <a:prstGeom prst="rect">
              <a:avLst/>
            </a:prstGeom>
          </p:spPr>
        </p:pic>
        <p:pic>
          <p:nvPicPr>
            <p:cNvPr id="6" name="Изображение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2" b="24613"/>
            <a:stretch/>
          </p:blipFill>
          <p:spPr>
            <a:xfrm>
              <a:off x="3909694" y="8090451"/>
              <a:ext cx="2698760" cy="1633447"/>
            </a:xfrm>
            <a:prstGeom prst="rect">
              <a:avLst/>
            </a:prstGeom>
          </p:spPr>
        </p:pic>
        <p:sp>
          <p:nvSpPr>
            <p:cNvPr id="44" name="Shape 367"/>
            <p:cNvSpPr/>
            <p:nvPr/>
          </p:nvSpPr>
          <p:spPr>
            <a:xfrm>
              <a:off x="3909694" y="9741120"/>
              <a:ext cx="2755579" cy="572468"/>
            </a:xfrm>
            <a:prstGeom prst="rect">
              <a:avLst/>
            </a:prstGeom>
            <a:solidFill>
              <a:srgbClr val="F1F3F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5" name="Shape 378"/>
            <p:cNvSpPr/>
            <p:nvPr/>
          </p:nvSpPr>
          <p:spPr>
            <a:xfrm>
              <a:off x="4029401" y="9792120"/>
              <a:ext cx="2602868" cy="397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Слайд-разделитель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49" name="Shape 397"/>
          <p:cNvSpPr/>
          <p:nvPr/>
        </p:nvSpPr>
        <p:spPr>
          <a:xfrm>
            <a:off x="7390908" y="2739103"/>
            <a:ext cx="2813443" cy="5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defRPr sz="2200" baseline="13636"/>
            </a:lvl1pPr>
          </a:lstStyle>
          <a:p>
            <a:r>
              <a:rPr lang="ru-RU" sz="2400" baseline="0" dirty="0"/>
              <a:t>Текстовые </a:t>
            </a:r>
            <a:r>
              <a:rPr lang="ru-RU" sz="2400" baseline="0" dirty="0" smtClean="0"/>
              <a:t>слайды</a:t>
            </a:r>
            <a:endParaRPr lang="ru-RU" sz="2400" baseline="0" dirty="0"/>
          </a:p>
        </p:txBody>
      </p:sp>
      <p:sp>
        <p:nvSpPr>
          <p:cNvPr id="50" name="Shape 397"/>
          <p:cNvSpPr/>
          <p:nvPr/>
        </p:nvSpPr>
        <p:spPr>
          <a:xfrm>
            <a:off x="1195134" y="2739103"/>
            <a:ext cx="3148031" cy="5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defRPr sz="2200" baseline="13636"/>
            </a:lvl1pPr>
          </a:lstStyle>
          <a:p>
            <a:r>
              <a:rPr lang="ru-RU" sz="2400" baseline="0" dirty="0"/>
              <a:t>Структурные слайды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7335828" y="9676263"/>
            <a:ext cx="2744978" cy="580919"/>
          </a:xfrm>
          <a:prstGeom prst="rect">
            <a:avLst/>
          </a:prstGeom>
          <a:solidFill>
            <a:srgbClr val="F1F3F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pSp>
        <p:nvGrpSpPr>
          <p:cNvPr id="92" name="Группа 91"/>
          <p:cNvGrpSpPr/>
          <p:nvPr/>
        </p:nvGrpSpPr>
        <p:grpSpPr>
          <a:xfrm>
            <a:off x="7387858" y="7918696"/>
            <a:ext cx="2547692" cy="1899573"/>
            <a:chOff x="7330923" y="8050082"/>
            <a:chExt cx="2547692" cy="1899573"/>
          </a:xfrm>
        </p:grpSpPr>
        <p:pic>
          <p:nvPicPr>
            <p:cNvPr id="28" name="Изображение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8" t="26750" r="20598" b="57313"/>
            <a:stretch/>
          </p:blipFill>
          <p:spPr>
            <a:xfrm>
              <a:off x="7330923" y="8050082"/>
              <a:ext cx="2547692" cy="1518462"/>
            </a:xfrm>
            <a:prstGeom prst="rect">
              <a:avLst/>
            </a:prstGeom>
          </p:spPr>
        </p:pic>
        <p:sp>
          <p:nvSpPr>
            <p:cNvPr id="51" name="Shape 378"/>
            <p:cNvSpPr/>
            <p:nvPr/>
          </p:nvSpPr>
          <p:spPr>
            <a:xfrm>
              <a:off x="7397995" y="9618763"/>
              <a:ext cx="2429303" cy="3308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диаграмма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53" name="Прямоугольник 52"/>
          <p:cNvSpPr/>
          <p:nvPr/>
        </p:nvSpPr>
        <p:spPr>
          <a:xfrm>
            <a:off x="7313130" y="7299472"/>
            <a:ext cx="2744978" cy="580919"/>
          </a:xfrm>
          <a:prstGeom prst="rect">
            <a:avLst/>
          </a:prstGeom>
          <a:solidFill>
            <a:srgbClr val="F1F3F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pSp>
        <p:nvGrpSpPr>
          <p:cNvPr id="91" name="Группа 90"/>
          <p:cNvGrpSpPr/>
          <p:nvPr/>
        </p:nvGrpSpPr>
        <p:grpSpPr>
          <a:xfrm>
            <a:off x="7374261" y="5597468"/>
            <a:ext cx="2713584" cy="2035645"/>
            <a:chOff x="7265568" y="5731283"/>
            <a:chExt cx="2713584" cy="2035645"/>
          </a:xfrm>
        </p:grpSpPr>
        <p:pic>
          <p:nvPicPr>
            <p:cNvPr id="27" name="Изображение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48" t="26305" r="40318" b="57070"/>
            <a:stretch/>
          </p:blipFill>
          <p:spPr>
            <a:xfrm>
              <a:off x="7310051" y="5731283"/>
              <a:ext cx="2547692" cy="1583918"/>
            </a:xfrm>
            <a:prstGeom prst="rect">
              <a:avLst/>
            </a:prstGeom>
          </p:spPr>
        </p:pic>
        <p:sp>
          <p:nvSpPr>
            <p:cNvPr id="54" name="Shape 378"/>
            <p:cNvSpPr/>
            <p:nvPr/>
          </p:nvSpPr>
          <p:spPr>
            <a:xfrm>
              <a:off x="7265568" y="7382647"/>
              <a:ext cx="2713584" cy="3842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или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диаграмма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56" name="Прямоугольник 55"/>
          <p:cNvSpPr/>
          <p:nvPr/>
        </p:nvSpPr>
        <p:spPr>
          <a:xfrm>
            <a:off x="10887629" y="5153931"/>
            <a:ext cx="2744978" cy="580919"/>
          </a:xfrm>
          <a:prstGeom prst="rect">
            <a:avLst/>
          </a:prstGeom>
          <a:solidFill>
            <a:srgbClr val="F1F3F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10911144" y="3103992"/>
            <a:ext cx="2708363" cy="2205946"/>
            <a:chOff x="10911144" y="3103992"/>
            <a:chExt cx="2708363" cy="2205946"/>
          </a:xfrm>
        </p:grpSpPr>
        <p:pic>
          <p:nvPicPr>
            <p:cNvPr id="32" name="Изображение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71" b="76086"/>
            <a:stretch/>
          </p:blipFill>
          <p:spPr>
            <a:xfrm>
              <a:off x="10911144" y="3103992"/>
              <a:ext cx="2708363" cy="1756767"/>
            </a:xfrm>
            <a:prstGeom prst="rect">
              <a:avLst/>
            </a:prstGeom>
          </p:spPr>
        </p:pic>
        <p:sp>
          <p:nvSpPr>
            <p:cNvPr id="57" name="Shape 378"/>
            <p:cNvSpPr/>
            <p:nvPr/>
          </p:nvSpPr>
          <p:spPr>
            <a:xfrm>
              <a:off x="11036969" y="4989095"/>
              <a:ext cx="2422358" cy="3208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5 пиктограмм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77" name="Группа 76"/>
          <p:cNvGrpSpPr/>
          <p:nvPr/>
        </p:nvGrpSpPr>
        <p:grpSpPr>
          <a:xfrm>
            <a:off x="13881614" y="5590038"/>
            <a:ext cx="2782950" cy="2286407"/>
            <a:chOff x="13817446" y="3432401"/>
            <a:chExt cx="2782950" cy="2286407"/>
          </a:xfrm>
        </p:grpSpPr>
        <p:pic>
          <p:nvPicPr>
            <p:cNvPr id="36" name="Изображение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84" t="31800" r="19687" b="37506"/>
            <a:stretch/>
          </p:blipFill>
          <p:spPr>
            <a:xfrm>
              <a:off x="13817446" y="3432401"/>
              <a:ext cx="2706037" cy="2252910"/>
            </a:xfrm>
            <a:prstGeom prst="rect">
              <a:avLst/>
            </a:prstGeom>
          </p:spPr>
        </p:pic>
        <p:sp>
          <p:nvSpPr>
            <p:cNvPr id="58" name="Прямоугольник 57"/>
            <p:cNvSpPr/>
            <p:nvPr/>
          </p:nvSpPr>
          <p:spPr>
            <a:xfrm>
              <a:off x="13855418" y="5137889"/>
              <a:ext cx="2744978" cy="580919"/>
            </a:xfrm>
            <a:prstGeom prst="rect">
              <a:avLst/>
            </a:prstGeom>
            <a:solidFill>
              <a:srgbClr val="F1F3F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59" name="Shape 378"/>
            <p:cNvSpPr/>
            <p:nvPr/>
          </p:nvSpPr>
          <p:spPr>
            <a:xfrm>
              <a:off x="13908505" y="5077352"/>
              <a:ext cx="2438383" cy="3980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2</a:t>
              </a:r>
              <a:r>
                <a:rPr lang="ru-RU" sz="3000" dirty="0">
                  <a:latin typeface="+mj-lt"/>
                </a:rPr>
                <a:t> </a:t>
              </a:r>
              <a:r>
                <a:rPr lang="ru-RU" sz="3000" dirty="0" smtClean="0">
                  <a:latin typeface="+mj-lt"/>
                </a:rPr>
                <a:t>изображения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60" name="Прямоугольник 59"/>
          <p:cNvSpPr/>
          <p:nvPr/>
        </p:nvSpPr>
        <p:spPr>
          <a:xfrm>
            <a:off x="10951797" y="7359721"/>
            <a:ext cx="2744978" cy="677374"/>
          </a:xfrm>
          <a:prstGeom prst="rect">
            <a:avLst/>
          </a:prstGeom>
          <a:solidFill>
            <a:srgbClr val="F1F3F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pSp>
        <p:nvGrpSpPr>
          <p:cNvPr id="39" name="Группа 38"/>
          <p:cNvGrpSpPr/>
          <p:nvPr/>
        </p:nvGrpSpPr>
        <p:grpSpPr>
          <a:xfrm>
            <a:off x="10919146" y="5661338"/>
            <a:ext cx="2709173" cy="1958662"/>
            <a:chOff x="10919146" y="5661338"/>
            <a:chExt cx="2709173" cy="1958662"/>
          </a:xfrm>
        </p:grpSpPr>
        <p:pic>
          <p:nvPicPr>
            <p:cNvPr id="33" name="Изображение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" t="32808" r="80041" b="46214"/>
            <a:stretch/>
          </p:blipFill>
          <p:spPr>
            <a:xfrm>
              <a:off x="10919146" y="5661338"/>
              <a:ext cx="2709173" cy="1541569"/>
            </a:xfrm>
            <a:prstGeom prst="rect">
              <a:avLst/>
            </a:prstGeom>
          </p:spPr>
        </p:pic>
        <p:sp>
          <p:nvSpPr>
            <p:cNvPr id="61" name="Shape 378"/>
            <p:cNvSpPr/>
            <p:nvPr/>
          </p:nvSpPr>
          <p:spPr>
            <a:xfrm>
              <a:off x="11053011" y="7234990"/>
              <a:ext cx="2390256" cy="3850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4 пиктограммы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76" name="Группа 75"/>
          <p:cNvGrpSpPr/>
          <p:nvPr/>
        </p:nvGrpSpPr>
        <p:grpSpPr>
          <a:xfrm>
            <a:off x="16776866" y="3368344"/>
            <a:ext cx="2701850" cy="2311589"/>
            <a:chOff x="13834592" y="7727123"/>
            <a:chExt cx="2701850" cy="2311589"/>
          </a:xfrm>
        </p:grpSpPr>
        <p:pic>
          <p:nvPicPr>
            <p:cNvPr id="41" name="Изображение 4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9" t="66225" r="59682" b="3081"/>
            <a:stretch/>
          </p:blipFill>
          <p:spPr>
            <a:xfrm>
              <a:off x="13834592" y="7727123"/>
              <a:ext cx="2701850" cy="2249424"/>
            </a:xfrm>
            <a:prstGeom prst="rect">
              <a:avLst/>
            </a:prstGeom>
          </p:spPr>
        </p:pic>
        <p:sp>
          <p:nvSpPr>
            <p:cNvPr id="62" name="Прямоугольник 61"/>
            <p:cNvSpPr/>
            <p:nvPr/>
          </p:nvSpPr>
          <p:spPr>
            <a:xfrm>
              <a:off x="13895523" y="9345296"/>
              <a:ext cx="2541072" cy="677374"/>
            </a:xfrm>
            <a:prstGeom prst="rect">
              <a:avLst/>
            </a:prstGeom>
            <a:solidFill>
              <a:srgbClr val="F1F3F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63" name="Shape 378"/>
            <p:cNvSpPr/>
            <p:nvPr/>
          </p:nvSpPr>
          <p:spPr>
            <a:xfrm>
              <a:off x="13892464" y="9298896"/>
              <a:ext cx="2454441" cy="7398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Изображение </a:t>
              </a:r>
              <a:br>
                <a:rPr lang="ru-RU" sz="3000" dirty="0" smtClean="0">
                  <a:latin typeface="+mj-lt"/>
                </a:rPr>
              </a:br>
              <a:r>
                <a:rPr lang="ru-RU" sz="3000" dirty="0" smtClean="0">
                  <a:latin typeface="+mj-lt"/>
                </a:rPr>
                <a:t>во весь экран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96" name="Группа 95"/>
          <p:cNvGrpSpPr/>
          <p:nvPr/>
        </p:nvGrpSpPr>
        <p:grpSpPr>
          <a:xfrm>
            <a:off x="10939927" y="7929731"/>
            <a:ext cx="2709173" cy="1984290"/>
            <a:chOff x="10891801" y="8058067"/>
            <a:chExt cx="2709173" cy="1984290"/>
          </a:xfrm>
        </p:grpSpPr>
        <p:pic>
          <p:nvPicPr>
            <p:cNvPr id="34" name="Изображение 3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2258" r="59973" b="45915"/>
            <a:stretch/>
          </p:blipFill>
          <p:spPr>
            <a:xfrm>
              <a:off x="10891801" y="8058067"/>
              <a:ext cx="2709173" cy="1603899"/>
            </a:xfrm>
            <a:prstGeom prst="rect">
              <a:avLst/>
            </a:prstGeom>
          </p:spPr>
        </p:pic>
        <p:sp>
          <p:nvSpPr>
            <p:cNvPr id="65" name="Shape 378"/>
            <p:cNvSpPr/>
            <p:nvPr/>
          </p:nvSpPr>
          <p:spPr>
            <a:xfrm>
              <a:off x="11013964" y="9684474"/>
              <a:ext cx="2429303" cy="3578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3 пиктограммы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74" name="Группа 73"/>
          <p:cNvGrpSpPr/>
          <p:nvPr/>
        </p:nvGrpSpPr>
        <p:grpSpPr>
          <a:xfrm>
            <a:off x="13929359" y="7986453"/>
            <a:ext cx="2514601" cy="1937538"/>
            <a:chOff x="13929359" y="5773189"/>
            <a:chExt cx="2514601" cy="1937538"/>
          </a:xfrm>
        </p:grpSpPr>
        <p:pic>
          <p:nvPicPr>
            <p:cNvPr id="29" name="Изображение 2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6" t="7679" r="5592" b="25740"/>
            <a:stretch/>
          </p:blipFill>
          <p:spPr>
            <a:xfrm>
              <a:off x="13929359" y="5773189"/>
              <a:ext cx="2514601" cy="1478280"/>
            </a:xfrm>
            <a:prstGeom prst="rect">
              <a:avLst/>
            </a:prstGeom>
          </p:spPr>
        </p:pic>
        <p:sp>
          <p:nvSpPr>
            <p:cNvPr id="66" name="Shape 378"/>
            <p:cNvSpPr/>
            <p:nvPr/>
          </p:nvSpPr>
          <p:spPr>
            <a:xfrm>
              <a:off x="13943836" y="7299668"/>
              <a:ext cx="2429303" cy="411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Изображение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3859048" y="3341471"/>
            <a:ext cx="2706037" cy="1984508"/>
            <a:chOff x="13859048" y="10125456"/>
            <a:chExt cx="2706037" cy="1984508"/>
          </a:xfrm>
        </p:grpSpPr>
        <p:pic>
          <p:nvPicPr>
            <p:cNvPr id="35" name="Изображение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32327" r="39829" b="46562"/>
            <a:stretch/>
          </p:blipFill>
          <p:spPr>
            <a:xfrm>
              <a:off x="13859048" y="10125456"/>
              <a:ext cx="2706037" cy="1549551"/>
            </a:xfrm>
            <a:prstGeom prst="rect">
              <a:avLst/>
            </a:prstGeom>
          </p:spPr>
        </p:pic>
        <p:sp>
          <p:nvSpPr>
            <p:cNvPr id="67" name="Shape 378"/>
            <p:cNvSpPr/>
            <p:nvPr/>
          </p:nvSpPr>
          <p:spPr>
            <a:xfrm>
              <a:off x="13957326" y="11753905"/>
              <a:ext cx="2429303" cy="356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3 изображения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93" name="Группа 92"/>
          <p:cNvGrpSpPr/>
          <p:nvPr/>
        </p:nvGrpSpPr>
        <p:grpSpPr>
          <a:xfrm>
            <a:off x="7460913" y="10254891"/>
            <a:ext cx="2544923" cy="1950361"/>
            <a:chOff x="7369472" y="10392913"/>
            <a:chExt cx="2544923" cy="1950361"/>
          </a:xfrm>
        </p:grpSpPr>
        <p:pic>
          <p:nvPicPr>
            <p:cNvPr id="25" name="Изображение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" t="27004" r="79959" b="57295"/>
            <a:stretch/>
          </p:blipFill>
          <p:spPr>
            <a:xfrm>
              <a:off x="7369472" y="10392913"/>
              <a:ext cx="2544923" cy="1494288"/>
            </a:xfrm>
            <a:prstGeom prst="rect">
              <a:avLst/>
            </a:prstGeom>
          </p:spPr>
        </p:pic>
        <p:sp>
          <p:nvSpPr>
            <p:cNvPr id="68" name="Shape 378"/>
            <p:cNvSpPr/>
            <p:nvPr/>
          </p:nvSpPr>
          <p:spPr>
            <a:xfrm>
              <a:off x="7376841" y="11965587"/>
              <a:ext cx="2429303" cy="3776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Цитата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7417381" y="3358791"/>
            <a:ext cx="2544923" cy="1988460"/>
            <a:chOff x="7325941" y="3509383"/>
            <a:chExt cx="2544923" cy="1988460"/>
          </a:xfrm>
        </p:grpSpPr>
        <p:pic>
          <p:nvPicPr>
            <p:cNvPr id="26" name="Изображение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2" t="27040" r="60304" b="56836"/>
            <a:stretch/>
          </p:blipFill>
          <p:spPr>
            <a:xfrm>
              <a:off x="7325941" y="3509383"/>
              <a:ext cx="2544923" cy="1534565"/>
            </a:xfrm>
            <a:prstGeom prst="rect">
              <a:avLst/>
            </a:prstGeom>
          </p:spPr>
        </p:pic>
        <p:sp>
          <p:nvSpPr>
            <p:cNvPr id="69" name="Shape 378"/>
            <p:cNvSpPr/>
            <p:nvPr/>
          </p:nvSpPr>
          <p:spPr>
            <a:xfrm>
              <a:off x="7352624" y="5116308"/>
              <a:ext cx="2429303" cy="3815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Только заголовок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19750233" y="3306068"/>
            <a:ext cx="2701850" cy="2011387"/>
            <a:chOff x="17305771" y="3311727"/>
            <a:chExt cx="2701850" cy="2011387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17305771" y="3311727"/>
              <a:ext cx="2701850" cy="2000997"/>
              <a:chOff x="17449541" y="3426027"/>
              <a:chExt cx="2701850" cy="2000997"/>
            </a:xfrm>
          </p:grpSpPr>
          <p:pic>
            <p:nvPicPr>
              <p:cNvPr id="42" name="Изображение 4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89" t="65243" r="39782" b="13449"/>
              <a:stretch/>
            </p:blipFill>
            <p:spPr>
              <a:xfrm>
                <a:off x="17449541" y="3426027"/>
                <a:ext cx="2701850" cy="1561609"/>
              </a:xfrm>
              <a:prstGeom prst="rect">
                <a:avLst/>
              </a:prstGeom>
            </p:spPr>
          </p:pic>
          <p:sp>
            <p:nvSpPr>
              <p:cNvPr id="3" name="Прямоугольник 2"/>
              <p:cNvSpPr/>
              <p:nvPr/>
            </p:nvSpPr>
            <p:spPr>
              <a:xfrm>
                <a:off x="19429876" y="5042406"/>
                <a:ext cx="276592" cy="384618"/>
              </a:xfrm>
              <a:prstGeom prst="rect">
                <a:avLst/>
              </a:prstGeom>
              <a:solidFill>
                <a:srgbClr val="F1F3F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 err="1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Shape 378"/>
            <p:cNvSpPr/>
            <p:nvPr/>
          </p:nvSpPr>
          <p:spPr>
            <a:xfrm>
              <a:off x="17407772" y="4948645"/>
              <a:ext cx="2429303" cy="3744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1 контакт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9770523" y="5603588"/>
            <a:ext cx="2701850" cy="2013202"/>
            <a:chOff x="19973723" y="3309912"/>
            <a:chExt cx="2701850" cy="2013202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19973723" y="3309912"/>
              <a:ext cx="2701850" cy="1941347"/>
              <a:chOff x="20361995" y="3448157"/>
              <a:chExt cx="2701850" cy="1941347"/>
            </a:xfrm>
          </p:grpSpPr>
          <p:pic>
            <p:nvPicPr>
              <p:cNvPr id="43" name="Изображение 4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28" t="65323" r="19843" b="13188"/>
              <a:stretch/>
            </p:blipFill>
            <p:spPr>
              <a:xfrm>
                <a:off x="20361995" y="3448157"/>
                <a:ext cx="2701850" cy="1574804"/>
              </a:xfrm>
              <a:prstGeom prst="rect">
                <a:avLst/>
              </a:prstGeom>
            </p:spPr>
          </p:pic>
          <p:sp>
            <p:nvSpPr>
              <p:cNvPr id="47" name="Прямоугольник 46"/>
              <p:cNvSpPr/>
              <p:nvPr/>
            </p:nvSpPr>
            <p:spPr>
              <a:xfrm>
                <a:off x="22316949" y="5004886"/>
                <a:ext cx="276592" cy="384618"/>
              </a:xfrm>
              <a:prstGeom prst="rect">
                <a:avLst/>
              </a:prstGeom>
              <a:solidFill>
                <a:srgbClr val="F1F3F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 err="1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Shape 378"/>
            <p:cNvSpPr/>
            <p:nvPr/>
          </p:nvSpPr>
          <p:spPr>
            <a:xfrm>
              <a:off x="20083185" y="4983777"/>
              <a:ext cx="2429303" cy="3393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2  контакта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7" name="Группа 86"/>
          <p:cNvGrpSpPr/>
          <p:nvPr/>
        </p:nvGrpSpPr>
        <p:grpSpPr>
          <a:xfrm>
            <a:off x="3900963" y="5698311"/>
            <a:ext cx="2465131" cy="2288693"/>
            <a:chOff x="3900963" y="5698311"/>
            <a:chExt cx="2465131" cy="2288693"/>
          </a:xfrm>
        </p:grpSpPr>
        <p:pic>
          <p:nvPicPr>
            <p:cNvPr id="30" name="Изображение 2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2" t="3422" r="5619" b="34238"/>
            <a:stretch/>
          </p:blipFill>
          <p:spPr>
            <a:xfrm>
              <a:off x="3900963" y="5698311"/>
              <a:ext cx="2465131" cy="1463637"/>
            </a:xfrm>
            <a:prstGeom prst="rect">
              <a:avLst/>
            </a:prstGeom>
          </p:spPr>
        </p:pic>
        <p:sp>
          <p:nvSpPr>
            <p:cNvPr id="72" name="Shape 378"/>
            <p:cNvSpPr/>
            <p:nvPr/>
          </p:nvSpPr>
          <p:spPr>
            <a:xfrm>
              <a:off x="3908121" y="7256709"/>
              <a:ext cx="2399373" cy="730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Титульный слайд </a:t>
              </a:r>
              <a:r>
                <a:rPr lang="en-US" sz="3000" dirty="0" smtClean="0">
                  <a:latin typeface="+mj-lt"/>
                </a:rPr>
                <a:t/>
              </a:r>
              <a:br>
                <a:rPr lang="en-US" sz="3000" dirty="0" smtClean="0">
                  <a:latin typeface="+mj-lt"/>
                </a:rPr>
              </a:br>
              <a:r>
                <a:rPr lang="en-US" sz="3000" dirty="0" smtClean="0">
                  <a:latin typeface="+mj-lt"/>
                </a:rPr>
                <a:t>ENG</a:t>
              </a:r>
              <a:r>
                <a:rPr lang="ru-RU" sz="3000" dirty="0" smtClean="0">
                  <a:latin typeface="+mj-lt"/>
                </a:rPr>
                <a:t>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5" name="Группа 84"/>
          <p:cNvGrpSpPr/>
          <p:nvPr/>
        </p:nvGrpSpPr>
        <p:grpSpPr>
          <a:xfrm>
            <a:off x="3886201" y="7964904"/>
            <a:ext cx="2775856" cy="2317431"/>
            <a:chOff x="3886201" y="7964904"/>
            <a:chExt cx="2775856" cy="2317431"/>
          </a:xfrm>
        </p:grpSpPr>
        <p:pic>
          <p:nvPicPr>
            <p:cNvPr id="31" name="Изображение 3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" t="8410" r="6108" b="33375"/>
            <a:stretch/>
          </p:blipFill>
          <p:spPr>
            <a:xfrm>
              <a:off x="3886201" y="7964904"/>
              <a:ext cx="2466474" cy="1467853"/>
            </a:xfrm>
            <a:prstGeom prst="rect">
              <a:avLst/>
            </a:prstGeom>
          </p:spPr>
        </p:pic>
        <p:sp>
          <p:nvSpPr>
            <p:cNvPr id="73" name="Shape 378"/>
            <p:cNvSpPr/>
            <p:nvPr/>
          </p:nvSpPr>
          <p:spPr>
            <a:xfrm>
              <a:off x="3900195" y="9558834"/>
              <a:ext cx="2761862" cy="723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defRPr sz="2200" baseline="13636"/>
              </a:pPr>
              <a:r>
                <a:rPr lang="ru-RU" sz="3000" dirty="0" smtClean="0">
                  <a:latin typeface="+mj-lt"/>
                </a:rPr>
                <a:t>Титульный слайд</a:t>
              </a:r>
              <a:r>
                <a:rPr lang="en-US" sz="3000" dirty="0" smtClean="0">
                  <a:latin typeface="+mj-lt"/>
                </a:rPr>
                <a:t> NDA</a:t>
              </a:r>
              <a:br>
                <a:rPr lang="en-US" sz="3000" dirty="0" smtClean="0">
                  <a:latin typeface="+mj-lt"/>
                </a:rPr>
              </a:br>
              <a:r>
                <a:rPr lang="en-US" sz="3000" dirty="0" smtClean="0">
                  <a:latin typeface="+mj-lt"/>
                </a:rPr>
                <a:t> </a:t>
              </a:r>
              <a:r>
                <a:rPr lang="en-US" sz="3000" dirty="0">
                  <a:latin typeface="+mj-lt"/>
                </a:rPr>
                <a:t>ENG</a:t>
              </a:r>
              <a:r>
                <a:rPr lang="ru-RU" sz="3000" dirty="0" smtClean="0">
                  <a:latin typeface="+mj-lt"/>
                </a:rPr>
                <a:t>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4" name="Группа 83"/>
          <p:cNvGrpSpPr/>
          <p:nvPr/>
        </p:nvGrpSpPr>
        <p:grpSpPr>
          <a:xfrm>
            <a:off x="1100138" y="5686424"/>
            <a:ext cx="2486025" cy="1927356"/>
            <a:chOff x="1100138" y="5686424"/>
            <a:chExt cx="2486025" cy="1927356"/>
          </a:xfrm>
        </p:grpSpPr>
        <p:pic>
          <p:nvPicPr>
            <p:cNvPr id="21" name="Изображение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79" t="1747" r="40592" b="83066"/>
            <a:stretch/>
          </p:blipFill>
          <p:spPr>
            <a:xfrm>
              <a:off x="1100138" y="5686424"/>
              <a:ext cx="2486025" cy="1443039"/>
            </a:xfrm>
            <a:prstGeom prst="rect">
              <a:avLst/>
            </a:prstGeom>
          </p:spPr>
        </p:pic>
        <p:sp>
          <p:nvSpPr>
            <p:cNvPr id="79" name="Shape 378"/>
            <p:cNvSpPr/>
            <p:nvPr/>
          </p:nvSpPr>
          <p:spPr>
            <a:xfrm>
              <a:off x="1123855" y="7240045"/>
              <a:ext cx="2291149" cy="3737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Титульный слайд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1100364" y="3414939"/>
            <a:ext cx="2483207" cy="1922171"/>
            <a:chOff x="1100364" y="3414939"/>
            <a:chExt cx="2483207" cy="1922171"/>
          </a:xfrm>
        </p:grpSpPr>
        <p:pic>
          <p:nvPicPr>
            <p:cNvPr id="19" name="Изображение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" t="1749" r="80472" b="82682"/>
            <a:stretch/>
          </p:blipFill>
          <p:spPr>
            <a:xfrm>
              <a:off x="1100364" y="3414939"/>
              <a:ext cx="2483207" cy="1477814"/>
            </a:xfrm>
            <a:prstGeom prst="rect">
              <a:avLst/>
            </a:prstGeom>
          </p:spPr>
        </p:pic>
        <p:sp>
          <p:nvSpPr>
            <p:cNvPr id="80" name="Shape 378"/>
            <p:cNvSpPr/>
            <p:nvPr/>
          </p:nvSpPr>
          <p:spPr>
            <a:xfrm>
              <a:off x="1123855" y="4946557"/>
              <a:ext cx="2309810" cy="3905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Нулевой слайд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8" name="Группа 87"/>
          <p:cNvGrpSpPr/>
          <p:nvPr/>
        </p:nvGrpSpPr>
        <p:grpSpPr>
          <a:xfrm>
            <a:off x="3849961" y="3366919"/>
            <a:ext cx="2613469" cy="1969169"/>
            <a:chOff x="3849961" y="3366919"/>
            <a:chExt cx="2613469" cy="1969169"/>
          </a:xfrm>
        </p:grpSpPr>
        <p:pic>
          <p:nvPicPr>
            <p:cNvPr id="23" name="Изображение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8" t="1382" r="60358" b="82629"/>
            <a:stretch/>
          </p:blipFill>
          <p:spPr>
            <a:xfrm>
              <a:off x="3849961" y="3366919"/>
              <a:ext cx="2566881" cy="1534882"/>
            </a:xfrm>
            <a:prstGeom prst="rect">
              <a:avLst/>
            </a:prstGeom>
          </p:spPr>
        </p:pic>
        <p:sp>
          <p:nvSpPr>
            <p:cNvPr id="81" name="Shape 378"/>
            <p:cNvSpPr/>
            <p:nvPr/>
          </p:nvSpPr>
          <p:spPr>
            <a:xfrm>
              <a:off x="3908121" y="4963119"/>
              <a:ext cx="2555309" cy="3729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Нулевой слайд </a:t>
              </a:r>
              <a:r>
                <a:rPr lang="en-US" sz="3000" dirty="0" smtClean="0">
                  <a:latin typeface="+mj-lt"/>
                </a:rPr>
                <a:t>ENG</a:t>
              </a:r>
              <a:r>
                <a:rPr lang="ru-RU" sz="3000" dirty="0" smtClean="0">
                  <a:latin typeface="+mj-lt"/>
                </a:rPr>
                <a:t> 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1042910" y="7956669"/>
            <a:ext cx="2540997" cy="2344326"/>
            <a:chOff x="1042910" y="7956669"/>
            <a:chExt cx="2540997" cy="2344326"/>
          </a:xfrm>
        </p:grpSpPr>
        <p:pic>
          <p:nvPicPr>
            <p:cNvPr id="22" name="Изображение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50" t="1528" r="20616" b="82835"/>
            <a:stretch/>
          </p:blipFill>
          <p:spPr>
            <a:xfrm>
              <a:off x="1042910" y="7956669"/>
              <a:ext cx="2540997" cy="1485911"/>
            </a:xfrm>
            <a:prstGeom prst="rect">
              <a:avLst/>
            </a:prstGeom>
          </p:spPr>
        </p:pic>
        <p:sp>
          <p:nvSpPr>
            <p:cNvPr id="82" name="Shape 378"/>
            <p:cNvSpPr/>
            <p:nvPr/>
          </p:nvSpPr>
          <p:spPr>
            <a:xfrm>
              <a:off x="1123855" y="9543282"/>
              <a:ext cx="2291149" cy="757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defRPr sz="2200" baseline="13636"/>
              </a:pPr>
              <a:r>
                <a:rPr lang="ru-RU" sz="3000" dirty="0" smtClean="0">
                  <a:latin typeface="+mj-lt"/>
                </a:rPr>
                <a:t>Титульный слайд </a:t>
              </a:r>
              <a:r>
                <a:rPr lang="en-US" sz="3000" dirty="0" smtClean="0">
                  <a:latin typeface="+mj-lt"/>
                </a:rPr>
                <a:t/>
              </a:r>
              <a:br>
                <a:rPr lang="en-US" sz="3000" dirty="0" smtClean="0">
                  <a:latin typeface="+mj-lt"/>
                </a:rPr>
              </a:br>
              <a:r>
                <a:rPr lang="en-US" sz="3000" dirty="0" smtClean="0">
                  <a:latin typeface="+mj-lt"/>
                </a:rPr>
                <a:t>NDA</a:t>
              </a:r>
              <a:endParaRPr sz="3000" dirty="0">
                <a:latin typeface="+mj-lt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10908632" y="10271798"/>
            <a:ext cx="2718989" cy="1920202"/>
            <a:chOff x="10908632" y="10271798"/>
            <a:chExt cx="2718989" cy="1920202"/>
          </a:xfrm>
        </p:grpSpPr>
        <p:pic>
          <p:nvPicPr>
            <p:cNvPr id="97" name="Изображение 9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7" t="12450" r="6700" b="28900"/>
            <a:stretch/>
          </p:blipFill>
          <p:spPr>
            <a:xfrm>
              <a:off x="11052266" y="10271798"/>
              <a:ext cx="2488018" cy="1467294"/>
            </a:xfrm>
            <a:prstGeom prst="rect">
              <a:avLst/>
            </a:prstGeom>
          </p:spPr>
        </p:pic>
        <p:sp>
          <p:nvSpPr>
            <p:cNvPr id="98" name="Shape 378"/>
            <p:cNvSpPr/>
            <p:nvPr/>
          </p:nvSpPr>
          <p:spPr>
            <a:xfrm>
              <a:off x="10908632" y="11823032"/>
              <a:ext cx="2718989" cy="368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Пиктограмма и текст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16" name="Shape 400"/>
          <p:cNvSpPr/>
          <p:nvPr/>
        </p:nvSpPr>
        <p:spPr>
          <a:xfrm flipV="1">
            <a:off x="19542059" y="2807400"/>
            <a:ext cx="0" cy="515803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200" baseline="0">
                <a:latin typeface="Helvetica"/>
                <a:ea typeface="Helvetica"/>
                <a:cs typeface="Helvetica"/>
                <a:sym typeface="Helvetica"/>
              </a:defRPr>
            </a:pPr>
            <a:endParaRPr sz="2400"/>
          </a:p>
        </p:txBody>
      </p:sp>
      <p:grpSp>
        <p:nvGrpSpPr>
          <p:cNvPr id="20" name="Группа 19"/>
          <p:cNvGrpSpPr/>
          <p:nvPr/>
        </p:nvGrpSpPr>
        <p:grpSpPr>
          <a:xfrm>
            <a:off x="16906115" y="7832673"/>
            <a:ext cx="6173444" cy="5544030"/>
            <a:chOff x="17160949" y="6094800"/>
            <a:chExt cx="6124353" cy="6540466"/>
          </a:xfrm>
        </p:grpSpPr>
        <p:sp>
          <p:nvSpPr>
            <p:cNvPr id="7" name="Shape 371"/>
            <p:cNvSpPr/>
            <p:nvPr/>
          </p:nvSpPr>
          <p:spPr>
            <a:xfrm>
              <a:off x="17160949" y="6094800"/>
              <a:ext cx="6124353" cy="6005051"/>
            </a:xfrm>
            <a:prstGeom prst="rect">
              <a:avLst/>
            </a:prstGeom>
            <a:solidFill>
              <a:srgbClr val="3878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2400"/>
            </a:p>
          </p:txBody>
        </p:sp>
        <p:sp>
          <p:nvSpPr>
            <p:cNvPr id="8" name="Shape 372"/>
            <p:cNvSpPr/>
            <p:nvPr/>
          </p:nvSpPr>
          <p:spPr>
            <a:xfrm>
              <a:off x="17522456" y="6464595"/>
              <a:ext cx="5462401" cy="23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sz="2400" dirty="0" smtClean="0"/>
                <a:t>Чтобы </a:t>
              </a:r>
              <a:r>
                <a:rPr sz="2400" dirty="0"/>
                <a:t>добавить</a:t>
              </a:r>
              <a:r>
                <a:rPr lang="ru-RU" sz="2400" dirty="0" smtClean="0"/>
                <a:t> новый </a:t>
              </a:r>
              <a:r>
                <a:rPr sz="2400" dirty="0" smtClean="0"/>
                <a:t>слайд</a:t>
              </a:r>
              <a:r>
                <a:rPr lang="ru-RU" sz="2400" dirty="0" smtClean="0"/>
                <a:t>:</a:t>
              </a:r>
            </a:p>
            <a:p>
              <a:pPr marL="457200" indent="-457200">
                <a:buFont typeface="+mj-lt"/>
                <a:buAutoNum type="arabicPeriod"/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Перейдите на вкладку </a:t>
              </a:r>
              <a:r>
                <a:rPr lang="ru-RU" sz="2400" dirty="0" smtClean="0">
                  <a:latin typeface="+mj-lt"/>
                </a:rPr>
                <a:t>Главная</a:t>
              </a:r>
              <a:endParaRPr lang="ru-RU" sz="2400" dirty="0">
                <a:latin typeface="+mj-lt"/>
              </a:endParaRPr>
            </a:p>
            <a:p>
              <a:pPr marL="457200" indent="-457200">
                <a:buFont typeface="+mj-lt"/>
                <a:buAutoNum type="arabicPeriod"/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r>
                <a:rPr lang="ru-RU" sz="2400" dirty="0"/>
                <a:t>Н</a:t>
              </a:r>
              <a:r>
                <a:rPr sz="2400" dirty="0" smtClean="0"/>
                <a:t>ажмите </a:t>
              </a:r>
              <a:r>
                <a:rPr lang="ru-RU" sz="2400" dirty="0" smtClean="0"/>
                <a:t> </a:t>
              </a:r>
              <a:r>
                <a:rPr lang="ru-RU" sz="2400" dirty="0" smtClean="0">
                  <a:latin typeface="+mj-lt"/>
                </a:rPr>
                <a:t>стрелку </a:t>
              </a:r>
              <a:r>
                <a:rPr lang="ru-RU" sz="2400" dirty="0" smtClean="0"/>
                <a:t>возле </a:t>
              </a:r>
              <a:br>
                <a:rPr lang="ru-RU" sz="2400" dirty="0" smtClean="0"/>
              </a:br>
              <a:r>
                <a:rPr lang="ru-RU" sz="2400" dirty="0" smtClean="0"/>
                <a:t>кнопки </a:t>
              </a:r>
              <a:r>
                <a:rPr lang="ru-RU" sz="2400" dirty="0" smtClean="0">
                  <a:latin typeface="+mj-lt"/>
                </a:rPr>
                <a:t>Создать слайд </a:t>
              </a:r>
              <a:r>
                <a:rPr lang="ru-RU" sz="2400" dirty="0" smtClean="0"/>
                <a:t>и выберите </a:t>
              </a:r>
              <a:br>
                <a:rPr lang="ru-RU" sz="2400" dirty="0" smtClean="0"/>
              </a:br>
              <a:r>
                <a:rPr lang="ru-RU" sz="2400" dirty="0" smtClean="0"/>
                <a:t>нужный тип слайда</a:t>
              </a:r>
              <a:endParaRPr sz="2400" dirty="0"/>
            </a:p>
            <a:p>
              <a:pPr>
                <a:spcBef>
                  <a:spcPts val="0"/>
                </a:spcBef>
                <a:tabLst>
                  <a:tab pos="5524500" algn="l"/>
                </a:tabLst>
                <a:defRPr sz="2200" baseline="0">
                  <a:solidFill>
                    <a:srgbClr val="FFFFFF"/>
                  </a:solidFill>
                </a:defRPr>
              </a:pPr>
              <a:endParaRPr sz="2400" dirty="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7642158" y="8922275"/>
              <a:ext cx="4970836" cy="3712991"/>
              <a:chOff x="18177347" y="9266417"/>
              <a:chExt cx="7502082" cy="5603717"/>
            </a:xfrm>
          </p:grpSpPr>
          <p:pic>
            <p:nvPicPr>
              <p:cNvPr id="9" name="Изображение 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47099" b="82768"/>
              <a:stretch/>
            </p:blipFill>
            <p:spPr>
              <a:xfrm>
                <a:off x="18177347" y="9266417"/>
                <a:ext cx="4071507" cy="1144631"/>
              </a:xfrm>
              <a:prstGeom prst="rect">
                <a:avLst/>
              </a:prstGeom>
            </p:spPr>
          </p:pic>
          <p:pic>
            <p:nvPicPr>
              <p:cNvPr id="17" name="Изображение 1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41" t="14167" b="15337"/>
              <a:stretch/>
            </p:blipFill>
            <p:spPr>
              <a:xfrm>
                <a:off x="19440810" y="10187644"/>
                <a:ext cx="6238619" cy="4682490"/>
              </a:xfrm>
              <a:prstGeom prst="rect">
                <a:avLst/>
              </a:prstGeom>
            </p:spPr>
          </p:pic>
        </p:grpSp>
      </p:grpSp>
      <p:grpSp>
        <p:nvGrpSpPr>
          <p:cNvPr id="78" name="Группа 77"/>
          <p:cNvGrpSpPr/>
          <p:nvPr/>
        </p:nvGrpSpPr>
        <p:grpSpPr>
          <a:xfrm>
            <a:off x="13849952" y="10284506"/>
            <a:ext cx="2718989" cy="1931878"/>
            <a:chOff x="13849952" y="10284506"/>
            <a:chExt cx="2718989" cy="1931878"/>
          </a:xfrm>
        </p:grpSpPr>
        <p:pic>
          <p:nvPicPr>
            <p:cNvPr id="75" name="Изображение 7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" t="4411" r="5354" b="35705"/>
            <a:stretch/>
          </p:blipFill>
          <p:spPr>
            <a:xfrm>
              <a:off x="13944600" y="10284506"/>
              <a:ext cx="2532888" cy="1465534"/>
            </a:xfrm>
            <a:prstGeom prst="rect">
              <a:avLst/>
            </a:prstGeom>
          </p:spPr>
        </p:pic>
        <p:sp>
          <p:nvSpPr>
            <p:cNvPr id="95" name="Shape 378"/>
            <p:cNvSpPr/>
            <p:nvPr/>
          </p:nvSpPr>
          <p:spPr>
            <a:xfrm>
              <a:off x="13849952" y="11847416"/>
              <a:ext cx="2718989" cy="368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 algn="ctr">
                <a:lnSpc>
                  <a:spcPct val="100000"/>
                </a:lnSpc>
                <a:defRPr sz="2200" baseline="13636"/>
              </a:pPr>
              <a:r>
                <a:rPr lang="ru-RU" sz="3000" dirty="0" smtClean="0">
                  <a:latin typeface="+mj-lt"/>
                </a:rPr>
                <a:t>Текст и изображение</a:t>
              </a:r>
              <a:endParaRPr sz="3000" dirty="0">
                <a:latin typeface="+mj-lt"/>
              </a:endParaRPr>
            </a:p>
          </p:txBody>
        </p:sp>
      </p:grpSp>
      <p:sp>
        <p:nvSpPr>
          <p:cNvPr id="46" name="Shape 397"/>
          <p:cNvSpPr/>
          <p:nvPr/>
        </p:nvSpPr>
        <p:spPr>
          <a:xfrm>
            <a:off x="11037408" y="2739103"/>
            <a:ext cx="5296350" cy="5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0"/>
              </a:lnSpc>
              <a:defRPr sz="2200" baseline="13636"/>
            </a:lvl1pPr>
          </a:lstStyle>
          <a:p>
            <a:r>
              <a:rPr lang="ru-RU" sz="2400" baseline="0" dirty="0"/>
              <a:t>Слайды с изображениями </a:t>
            </a: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Custom 1">
    <a:majorFont>
      <a:latin typeface="Yandex Sans Text Regular"/>
      <a:ea typeface=""/>
      <a:cs typeface=""/>
    </a:majorFont>
    <a:minorFont>
      <a:latin typeface="Yandex Sans Text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Custom 1">
    <a:majorFont>
      <a:latin typeface="Yandex Sans Text Regular"/>
      <a:ea typeface=""/>
      <a:cs typeface=""/>
    </a:majorFont>
    <a:minorFont>
      <a:latin typeface="Yandex Sans Text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43008</TotalTime>
  <Words>1771</Words>
  <Application>Microsoft Macintosh PowerPoint</Application>
  <PresentationFormat>Другой</PresentationFormat>
  <Paragraphs>743</Paragraphs>
  <Slides>72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81" baseType="lpstr">
      <vt:lpstr>Calibri</vt:lpstr>
      <vt:lpstr>Helvetica</vt:lpstr>
      <vt:lpstr>Impact</vt:lpstr>
      <vt:lpstr>Yandex Sans Text</vt:lpstr>
      <vt:lpstr>Yandex Sans Text Light</vt:lpstr>
      <vt:lpstr>Yandex Sans Text Regular</vt:lpstr>
      <vt:lpstr>Yandex Sans Text Thin</vt:lpstr>
      <vt:lpstr>Arial</vt:lpstr>
      <vt:lpstr>Yandex_show_2016</vt:lpstr>
      <vt:lpstr>Рецепт хорошей презентации  для выступлений</vt:lpstr>
      <vt:lpstr>Презентация PowerPoint</vt:lpstr>
      <vt:lpstr>Структура шаблона</vt:lpstr>
      <vt:lpstr>Шрифт Yandex Sans Text: установка</vt:lpstr>
      <vt:lpstr>Сохранить шаблон как тему</vt:lpstr>
      <vt:lpstr>Шрифты: допустимые размеры</vt:lpstr>
      <vt:lpstr>Цвета</vt:lpstr>
      <vt:lpstr>Сетка и направляющие</vt:lpstr>
      <vt:lpstr>Типы слайдов</vt:lpstr>
      <vt:lpstr>Презентация PowerPoint</vt:lpstr>
      <vt:lpstr>Текстовые слайды</vt:lpstr>
      <vt:lpstr>Презентация PowerPoint</vt:lpstr>
      <vt:lpstr>Презентация PowerPoint</vt:lpstr>
      <vt:lpstr>Презентация PowerPoint</vt:lpstr>
      <vt:lpstr>Презентация PowerPoint</vt:lpstr>
      <vt:lpstr>Слайды с изображениями </vt:lpstr>
      <vt:lpstr>Презентация PowerPoint</vt:lpstr>
      <vt:lpstr>Слайд с пиктограммами</vt:lpstr>
      <vt:lpstr>Слайд с пиктограммой и текстом</vt:lpstr>
      <vt:lpstr>Слайд с заголовком и фотографиями</vt:lpstr>
      <vt:lpstr>Презентация PowerPoint</vt:lpstr>
      <vt:lpstr>Слайд с заголовком и фотографиями</vt:lpstr>
      <vt:lpstr>Слайд с заголовком и иллюстрациями</vt:lpstr>
      <vt:lpstr>Слайд с заголовком и фотографией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Диаграммы</vt:lpstr>
      <vt:lpstr>Оформление диаграмм</vt:lpstr>
      <vt:lpstr>Как сохранить и применять шаблоны диаграмм</vt:lpstr>
      <vt:lpstr>Гистограмма (сравнение одного с другими)</vt:lpstr>
      <vt:lpstr>Гистограмма с полной палитрой цветов</vt:lpstr>
      <vt:lpstr>График с полной палитрой цветов</vt:lpstr>
      <vt:lpstr>Круговая диаграмма (сравнение одного  с другими)</vt:lpstr>
      <vt:lpstr>Круговая диаграмма</vt:lpstr>
      <vt:lpstr>Пример гистограммы</vt:lpstr>
      <vt:lpstr>Пример гистограммы</vt:lpstr>
      <vt:lpstr>Пример графика</vt:lpstr>
      <vt:lpstr>Пример столбчатой диаграммы</vt:lpstr>
      <vt:lpstr>Пример диаграммы с областями  и накоплением</vt:lpstr>
      <vt:lpstr>Сравнение двух круговых диаграмм</vt:lpstr>
      <vt:lpstr>Таблицы</vt:lpstr>
      <vt:lpstr>Оформление таблиц</vt:lpstr>
      <vt:lpstr>Пример таблицы</vt:lpstr>
      <vt:lpstr>Пример таблицы с текстом</vt:lpstr>
      <vt:lpstr>Пример таблицы без шапки</vt:lpstr>
      <vt:lpstr>Пример таблицы с итоговыми данными</vt:lpstr>
      <vt:lpstr>Схемы</vt:lpstr>
      <vt:lpstr>Схемы в презентациях: общие правила</vt:lpstr>
      <vt:lpstr>Элементы оформления</vt:lpstr>
      <vt:lpstr>Простая последовательная схема</vt:lpstr>
      <vt:lpstr>Простая иерархическая схема</vt:lpstr>
      <vt:lpstr>Сложная иерархическая схема</vt:lpstr>
      <vt:lpstr>Схема на основе символов</vt:lpstr>
      <vt:lpstr>Мультисхема </vt:lpstr>
      <vt:lpstr>Код</vt:lpstr>
      <vt:lpstr>Вставка кода в текст</vt:lpstr>
      <vt:lpstr>Заголовок, текст и код</vt:lpstr>
      <vt:lpstr>Заголовок, текст и код</vt:lpstr>
      <vt:lpstr>Презентация PowerPoint</vt:lpstr>
      <vt:lpstr>Скриншоты</vt:lpstr>
      <vt:lpstr>Принципы оформления скриншотов</vt:lpstr>
      <vt:lpstr>Презентация PowerPoint</vt:lpstr>
      <vt:lpstr>Использование скриншотов в гаджетах</vt:lpstr>
      <vt:lpstr>Ноутбук</vt:lpstr>
      <vt:lpstr>Планшеты iPad и Android</vt:lpstr>
      <vt:lpstr>Смартфоны iPhone 6 и 6+</vt:lpstr>
      <vt:lpstr>Смартфоны Android и Windows</vt:lpstr>
      <vt:lpstr>Презентация PowerPoint</vt:lpstr>
      <vt:lpstr>Презентация PowerPoint</vt:lpstr>
    </vt:vector>
  </TitlesOfParts>
  <Manager>Maria Kutuzova</Manager>
  <Company>Yandex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пользователь Microsoft Office</cp:lastModifiedBy>
  <cp:revision>911</cp:revision>
  <dcterms:created xsi:type="dcterms:W3CDTF">2014-09-09T08:22:07Z</dcterms:created>
  <dcterms:modified xsi:type="dcterms:W3CDTF">2017-08-18T13:09:24Z</dcterms:modified>
  <cp:category>presentation technology</cp:category>
</cp:coreProperties>
</file>